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6" r:id="rId1"/>
  </p:sldMasterIdLst>
  <p:sldIdLst>
    <p:sldId id="266" r:id="rId2"/>
    <p:sldId id="256" r:id="rId3"/>
    <p:sldId id="265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7" r:id="rId13"/>
  </p:sldIdLst>
  <p:sldSz cx="9144000" cy="5143500" type="screen16x9"/>
  <p:notesSz cx="6858000" cy="9144000"/>
  <p:defaultTextStyle>
    <a:defPPr>
      <a:defRPr lang="en-US"/>
    </a:defPPr>
    <a:lvl1pPr marL="0" algn="l" defTabSz="45716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60" algn="l" defTabSz="45716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19" algn="l" defTabSz="45716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79" algn="l" defTabSz="45716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39" algn="l" defTabSz="45716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98" algn="l" defTabSz="45716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58" algn="l" defTabSz="45716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17" algn="l" defTabSz="45716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77" algn="l" defTabSz="45716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342"/>
    <p:restoredTop sz="94694"/>
  </p:normalViewPr>
  <p:slideViewPr>
    <p:cSldViewPr snapToGrid="0" snapToObjects="1">
      <p:cViewPr varScale="1">
        <p:scale>
          <a:sx n="126" d="100"/>
          <a:sy n="126" d="100"/>
        </p:scale>
        <p:origin x="208" y="6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0372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990188" y="4808857"/>
            <a:ext cx="8153811" cy="230824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r>
              <a:rPr lang="en-US" sz="8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rPr>
              <a:t>© 2017 Maia Beatty &amp; Associates, Inc.                                                                                                                       </a:t>
            </a:r>
            <a:r>
              <a:rPr lang="en-US" sz="900" b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rPr>
              <a:t>PowerPacked</a:t>
            </a:r>
            <a:r>
              <a:rPr lang="en-US" sz="900" b="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rPr>
              <a:t> Communication— </a:t>
            </a:r>
            <a:r>
              <a:rPr lang="en-US" sz="900" b="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rPr>
              <a:t>maiabeatty.com</a:t>
            </a:r>
            <a:r>
              <a:rPr lang="en-US" sz="900" b="0" i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rPr>
              <a:t>    </a:t>
            </a:r>
          </a:p>
        </p:txBody>
      </p:sp>
      <p:pic>
        <p:nvPicPr>
          <p:cNvPr id="6" name="Picture 5" descr="MB&amp;A-Logo-2017-280x80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9" y="4749805"/>
            <a:ext cx="1066302" cy="30465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6782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990188" y="4808857"/>
            <a:ext cx="8153811" cy="230824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r>
              <a:rPr lang="en-US" sz="8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rPr>
              <a:t>© 2017 Maia Beatty &amp; Associates, Inc.                                                                                                                       </a:t>
            </a:r>
            <a:r>
              <a:rPr lang="en-US" sz="900" b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rPr>
              <a:t>PowerPacked</a:t>
            </a:r>
            <a:r>
              <a:rPr lang="en-US" sz="9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rPr>
              <a:t> Communication</a:t>
            </a:r>
            <a:r>
              <a:rPr lang="en-US" sz="900" b="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rPr>
              <a:t>— </a:t>
            </a:r>
            <a:r>
              <a:rPr lang="en-US" sz="900" b="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rPr>
              <a:t>maiabeatty.com</a:t>
            </a:r>
            <a:r>
              <a:rPr lang="en-US" sz="900" b="0" i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rPr>
              <a:t>    </a:t>
            </a:r>
          </a:p>
        </p:txBody>
      </p:sp>
      <p:pic>
        <p:nvPicPr>
          <p:cNvPr id="7" name="Picture 6" descr="MB&amp;A-Logo-2017-280x80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9" y="4749805"/>
            <a:ext cx="1066302" cy="304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782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990188" y="4808857"/>
            <a:ext cx="8153811" cy="230824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r>
              <a:rPr lang="en-US" sz="8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rPr>
              <a:t>© 2017 Maia Beatty &amp; Associates, Inc.                                                                                                                       </a:t>
            </a:r>
            <a:r>
              <a:rPr lang="en-US" sz="900" b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rPr>
              <a:t>PowerPacked</a:t>
            </a:r>
            <a:r>
              <a:rPr lang="en-US" sz="9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rPr>
              <a:t> Communication</a:t>
            </a:r>
            <a:r>
              <a:rPr lang="en-US" sz="900" b="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rPr>
              <a:t>— </a:t>
            </a:r>
            <a:r>
              <a:rPr lang="en-US" sz="900" b="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rPr>
              <a:t>maiabeatty.com</a:t>
            </a:r>
            <a:r>
              <a:rPr lang="en-US" sz="900" b="0" i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rPr>
              <a:t>    </a:t>
            </a:r>
          </a:p>
        </p:txBody>
      </p:sp>
      <p:pic>
        <p:nvPicPr>
          <p:cNvPr id="7" name="Picture 6" descr="MB&amp;A-Logo-2017-280x80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9" y="4749805"/>
            <a:ext cx="1066302" cy="304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782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990188" y="4808857"/>
            <a:ext cx="8153811" cy="230824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r>
              <a:rPr lang="en-US" sz="8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rPr>
              <a:t>© 2017 Maia Beatty &amp; Associates, Inc.                                                                                                                       </a:t>
            </a:r>
            <a:r>
              <a:rPr lang="en-US" sz="900" b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rPr>
              <a:t>PowerPacked</a:t>
            </a:r>
            <a:r>
              <a:rPr lang="en-US" sz="9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rPr>
              <a:t> Communication</a:t>
            </a:r>
            <a:r>
              <a:rPr lang="en-US" sz="900" b="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rPr>
              <a:t>— </a:t>
            </a:r>
            <a:r>
              <a:rPr lang="en-US" sz="900" b="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rPr>
              <a:t>maiabeatty.com</a:t>
            </a:r>
            <a:r>
              <a:rPr lang="en-US" sz="900" b="0" i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rPr>
              <a:t>    </a:t>
            </a:r>
          </a:p>
        </p:txBody>
      </p:sp>
      <p:pic>
        <p:nvPicPr>
          <p:cNvPr id="7" name="Picture 6" descr="MB&amp;A-Logo-2017-280x80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9" y="4749805"/>
            <a:ext cx="1066302" cy="304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782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990188" y="4808857"/>
            <a:ext cx="8153811" cy="230824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r>
              <a:rPr lang="en-US" sz="8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rPr>
              <a:t>© 2017 Maia Beatty &amp; Associates, Inc.                                                                                                                       </a:t>
            </a:r>
            <a:r>
              <a:rPr lang="en-US" sz="900" b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rPr>
              <a:t>PowerPacked</a:t>
            </a:r>
            <a:r>
              <a:rPr lang="en-US" sz="9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rPr>
              <a:t> Communication</a:t>
            </a:r>
            <a:r>
              <a:rPr lang="en-US" sz="900" b="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rPr>
              <a:t>— </a:t>
            </a:r>
            <a:r>
              <a:rPr lang="en-US" sz="900" b="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rPr>
              <a:t>maiabeatty.com</a:t>
            </a:r>
            <a:r>
              <a:rPr lang="en-US" sz="900" b="0" i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rPr>
              <a:t>    </a:t>
            </a:r>
          </a:p>
        </p:txBody>
      </p:sp>
      <p:pic>
        <p:nvPicPr>
          <p:cNvPr id="7" name="Picture 6" descr="MB&amp;A-Logo-2017-280x80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9" y="4749805"/>
            <a:ext cx="1066302" cy="304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782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931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A5A947-A416-EA44-A989-5E11C15A98F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4064" y="4421171"/>
            <a:ext cx="672025" cy="5250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835C46E-4ABE-5D45-9C52-86C3B1A7890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7840" y="517590"/>
            <a:ext cx="4108319" cy="4108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079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8E1D607-D655-6F4F-8590-04F09A63408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6550" y="1365732"/>
            <a:ext cx="3757683" cy="2818262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5A5A947-A416-EA44-A989-5E11C15A98F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4064" y="4421171"/>
            <a:ext cx="672025" cy="5250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ADDCC30-47C7-B242-A380-2052DD27B41A}"/>
              </a:ext>
            </a:extLst>
          </p:cNvPr>
          <p:cNvSpPr txBox="1"/>
          <p:nvPr/>
        </p:nvSpPr>
        <p:spPr>
          <a:xfrm>
            <a:off x="457200" y="274320"/>
            <a:ext cx="6920677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Brogan Open Water Classic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8063B1-F3D2-DA4A-9160-2F3910B7E166}"/>
              </a:ext>
            </a:extLst>
          </p:cNvPr>
          <p:cNvSpPr txBox="1"/>
          <p:nvPr/>
        </p:nvSpPr>
        <p:spPr>
          <a:xfrm>
            <a:off x="457200" y="1188720"/>
            <a:ext cx="4835471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78A991B-B3B0-3443-9732-D10CFB605C71}"/>
              </a:ext>
            </a:extLst>
          </p:cNvPr>
          <p:cNvSpPr txBox="1"/>
          <p:nvPr/>
        </p:nvSpPr>
        <p:spPr>
          <a:xfrm>
            <a:off x="457200" y="1828800"/>
            <a:ext cx="2959015" cy="8309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still need lots </a:t>
            </a:r>
            <a:b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volunteers!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E3857D6-35DC-C54B-8B41-48E1183FF6F4}"/>
              </a:ext>
            </a:extLst>
          </p:cNvPr>
          <p:cNvSpPr txBox="1"/>
          <p:nvPr/>
        </p:nvSpPr>
        <p:spPr>
          <a:xfrm>
            <a:off x="457200" y="2659797"/>
            <a:ext cx="3748462" cy="120032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 to “Volunteers” at</a:t>
            </a:r>
            <a:b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ohiomasters.com</a:t>
            </a:r>
            <a:r>
              <a:rPr lang="en-US" sz="2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br>
              <a:rPr lang="en-US" sz="2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brogan-</a:t>
            </a:r>
            <a:r>
              <a:rPr lang="en-US" sz="24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owc</a:t>
            </a:r>
            <a:r>
              <a:rPr lang="en-US" sz="2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sign up.</a:t>
            </a:r>
          </a:p>
        </p:txBody>
      </p:sp>
    </p:spTree>
    <p:extLst>
      <p:ext uri="{BB962C8B-B14F-4D97-AF65-F5344CB8AC3E}">
        <p14:creationId xmlns:p14="http://schemas.microsoft.com/office/powerpoint/2010/main" val="30399543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A5A947-A416-EA44-A989-5E11C15A98F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4064" y="4421171"/>
            <a:ext cx="672025" cy="5250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ADDCC30-47C7-B242-A380-2052DD27B41A}"/>
              </a:ext>
            </a:extLst>
          </p:cNvPr>
          <p:cNvSpPr txBox="1"/>
          <p:nvPr/>
        </p:nvSpPr>
        <p:spPr>
          <a:xfrm>
            <a:off x="457200" y="274320"/>
            <a:ext cx="6920677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Brogan Open Water Classic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8063B1-F3D2-DA4A-9160-2F3910B7E166}"/>
              </a:ext>
            </a:extLst>
          </p:cNvPr>
          <p:cNvSpPr txBox="1"/>
          <p:nvPr/>
        </p:nvSpPr>
        <p:spPr>
          <a:xfrm>
            <a:off x="457200" y="1188720"/>
            <a:ext cx="4835471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9CE77B8-8A66-0D48-A30D-EC8872A91B26}"/>
              </a:ext>
            </a:extLst>
          </p:cNvPr>
          <p:cNvSpPr txBox="1"/>
          <p:nvPr/>
        </p:nvSpPr>
        <p:spPr>
          <a:xfrm>
            <a:off x="457200" y="1828800"/>
            <a:ext cx="3413435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marL="182880" indent="-18288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July 16 at Edgewater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F8053E-AE4D-3543-91B3-D5DFDC33A97B}"/>
              </a:ext>
            </a:extLst>
          </p:cNvPr>
          <p:cNvSpPr txBox="1"/>
          <p:nvPr/>
        </p:nvSpPr>
        <p:spPr>
          <a:xfrm>
            <a:off x="457200" y="2346866"/>
            <a:ext cx="3618619" cy="120032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USMS Sprint-Distance</a:t>
            </a:r>
            <a:b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 Water National</a:t>
            </a:r>
            <a:b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Championship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8A4EE32-08A6-E049-8F1B-16E6F042C10C}"/>
              </a:ext>
            </a:extLst>
          </p:cNvPr>
          <p:cNvSpPr txBox="1"/>
          <p:nvPr/>
        </p:nvSpPr>
        <p:spPr>
          <a:xfrm>
            <a:off x="457200" y="3603596"/>
            <a:ext cx="4214936" cy="120032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Contract has been signed </a:t>
            </a:r>
            <a:b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we’re ready to have </a:t>
            </a:r>
            <a:b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great event!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8A779B8-C9FC-BD4A-8FAD-9C1901A24B9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6550" y="1351635"/>
            <a:ext cx="3757683" cy="2505122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841BBD3-167E-CF42-BF2C-83DCD3B939F2}"/>
              </a:ext>
            </a:extLst>
          </p:cNvPr>
          <p:cNvSpPr txBox="1"/>
          <p:nvPr/>
        </p:nvSpPr>
        <p:spPr>
          <a:xfrm>
            <a:off x="4874217" y="3864506"/>
            <a:ext cx="221299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Photo by Patrick Wilson</a:t>
            </a:r>
          </a:p>
        </p:txBody>
      </p:sp>
    </p:spTree>
    <p:extLst>
      <p:ext uri="{BB962C8B-B14F-4D97-AF65-F5344CB8AC3E}">
        <p14:creationId xmlns:p14="http://schemas.microsoft.com/office/powerpoint/2010/main" val="1999788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A5A947-A416-EA44-A989-5E11C15A98F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4064" y="4421171"/>
            <a:ext cx="672025" cy="5250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835C46E-4ABE-5D45-9C52-86C3B1A7890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7639" y="486595"/>
            <a:ext cx="3488722" cy="348872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E5F4672-F18E-0A48-A5C9-E796C83585AB}"/>
              </a:ext>
            </a:extLst>
          </p:cNvPr>
          <p:cNvSpPr txBox="1"/>
          <p:nvPr/>
        </p:nvSpPr>
        <p:spPr>
          <a:xfrm>
            <a:off x="1729719" y="4067228"/>
            <a:ext cx="5684569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See you all on July 17!</a:t>
            </a:r>
          </a:p>
        </p:txBody>
      </p:sp>
    </p:spTree>
    <p:extLst>
      <p:ext uri="{BB962C8B-B14F-4D97-AF65-F5344CB8AC3E}">
        <p14:creationId xmlns:p14="http://schemas.microsoft.com/office/powerpoint/2010/main" val="42143006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B8964EAB-8D6B-5042-882D-A577839881D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5086" y="1365732"/>
            <a:ext cx="4081714" cy="2594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5A5A947-A416-EA44-A989-5E11C15A98F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4064" y="4421171"/>
            <a:ext cx="672025" cy="5250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ADDCC30-47C7-B242-A380-2052DD27B41A}"/>
              </a:ext>
            </a:extLst>
          </p:cNvPr>
          <p:cNvSpPr txBox="1"/>
          <p:nvPr/>
        </p:nvSpPr>
        <p:spPr>
          <a:xfrm>
            <a:off x="457200" y="274320"/>
            <a:ext cx="6920677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Brogan Open Water Classic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8063B1-F3D2-DA4A-9160-2F3910B7E166}"/>
              </a:ext>
            </a:extLst>
          </p:cNvPr>
          <p:cNvSpPr txBox="1"/>
          <p:nvPr/>
        </p:nvSpPr>
        <p:spPr>
          <a:xfrm>
            <a:off x="457200" y="1188720"/>
            <a:ext cx="1095172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</a:p>
        </p:txBody>
      </p:sp>
    </p:spTree>
    <p:extLst>
      <p:ext uri="{BB962C8B-B14F-4D97-AF65-F5344CB8AC3E}">
        <p14:creationId xmlns:p14="http://schemas.microsoft.com/office/powerpoint/2010/main" val="2444745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B8964EAB-8D6B-5042-882D-A577839881D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5086" y="1365732"/>
            <a:ext cx="4081714" cy="2594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5A5A947-A416-EA44-A989-5E11C15A98F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4064" y="4421171"/>
            <a:ext cx="672025" cy="5250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ADDCC30-47C7-B242-A380-2052DD27B41A}"/>
              </a:ext>
            </a:extLst>
          </p:cNvPr>
          <p:cNvSpPr txBox="1"/>
          <p:nvPr/>
        </p:nvSpPr>
        <p:spPr>
          <a:xfrm>
            <a:off x="457200" y="274320"/>
            <a:ext cx="6920677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Brogan Open Water Classic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8063B1-F3D2-DA4A-9160-2F3910B7E166}"/>
              </a:ext>
            </a:extLst>
          </p:cNvPr>
          <p:cNvSpPr txBox="1"/>
          <p:nvPr/>
        </p:nvSpPr>
        <p:spPr>
          <a:xfrm>
            <a:off x="457200" y="1188720"/>
            <a:ext cx="3788538" cy="184665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</a:p>
          <a:p>
            <a:pPr marL="182880" indent="-18288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USMS Middle-Distance </a:t>
            </a:r>
            <a:b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 Water National </a:t>
            </a:r>
            <a:b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Championship</a:t>
            </a:r>
          </a:p>
        </p:txBody>
      </p:sp>
    </p:spTree>
    <p:extLst>
      <p:ext uri="{BB962C8B-B14F-4D97-AF65-F5344CB8AC3E}">
        <p14:creationId xmlns:p14="http://schemas.microsoft.com/office/powerpoint/2010/main" val="22188780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ED6CF2-C873-DC49-AEB1-E5AB39DB027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4549" y="1365732"/>
            <a:ext cx="4172251" cy="2281402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5A5A947-A416-EA44-A989-5E11C15A98F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4064" y="4421171"/>
            <a:ext cx="672025" cy="5250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ADDCC30-47C7-B242-A380-2052DD27B41A}"/>
              </a:ext>
            </a:extLst>
          </p:cNvPr>
          <p:cNvSpPr txBox="1"/>
          <p:nvPr/>
        </p:nvSpPr>
        <p:spPr>
          <a:xfrm>
            <a:off x="457200" y="274320"/>
            <a:ext cx="6920677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Brogan Open Water Classic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8063B1-F3D2-DA4A-9160-2F3910B7E166}"/>
              </a:ext>
            </a:extLst>
          </p:cNvPr>
          <p:cNvSpPr txBox="1"/>
          <p:nvPr/>
        </p:nvSpPr>
        <p:spPr>
          <a:xfrm>
            <a:off x="457200" y="1188720"/>
            <a:ext cx="3788538" cy="229293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</a:p>
          <a:p>
            <a:pPr marL="182880" indent="-18288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USMS Middle-Distance </a:t>
            </a:r>
            <a:b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 Water National </a:t>
            </a:r>
            <a:b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Championship</a:t>
            </a:r>
          </a:p>
          <a:p>
            <a:pPr marL="182880" indent="-18288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Host Hotel</a:t>
            </a:r>
          </a:p>
        </p:txBody>
      </p:sp>
    </p:spTree>
    <p:extLst>
      <p:ext uri="{BB962C8B-B14F-4D97-AF65-F5344CB8AC3E}">
        <p14:creationId xmlns:p14="http://schemas.microsoft.com/office/powerpoint/2010/main" val="27130941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A5A947-A416-EA44-A989-5E11C15A98F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4064" y="4421171"/>
            <a:ext cx="672025" cy="5250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ADDCC30-47C7-B242-A380-2052DD27B41A}"/>
              </a:ext>
            </a:extLst>
          </p:cNvPr>
          <p:cNvSpPr txBox="1"/>
          <p:nvPr/>
        </p:nvSpPr>
        <p:spPr>
          <a:xfrm>
            <a:off x="457200" y="274320"/>
            <a:ext cx="6920677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Brogan Open Water Classic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8063B1-F3D2-DA4A-9160-2F3910B7E166}"/>
              </a:ext>
            </a:extLst>
          </p:cNvPr>
          <p:cNvSpPr txBox="1"/>
          <p:nvPr/>
        </p:nvSpPr>
        <p:spPr>
          <a:xfrm>
            <a:off x="457200" y="1188720"/>
            <a:ext cx="3788538" cy="273921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</a:p>
          <a:p>
            <a:pPr marL="182880" indent="-18288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USMS Middle-Distance </a:t>
            </a:r>
            <a:b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 Water National </a:t>
            </a:r>
            <a:b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Championship</a:t>
            </a:r>
          </a:p>
          <a:p>
            <a:pPr marL="182880" indent="-18288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Host Hotel</a:t>
            </a:r>
          </a:p>
          <a:p>
            <a:pPr marL="182880" indent="-18288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Friday Evening Social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9B32A2-D21C-CE46-B450-719C39DC898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1451" y="1365732"/>
            <a:ext cx="3665350" cy="2749012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1406135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311561B-CCFE-E143-8F1D-F9547009A5D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5008" y="1365731"/>
            <a:ext cx="4041792" cy="2749013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5A5A947-A416-EA44-A989-5E11C15A98F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4064" y="4421171"/>
            <a:ext cx="672025" cy="5250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ADDCC30-47C7-B242-A380-2052DD27B41A}"/>
              </a:ext>
            </a:extLst>
          </p:cNvPr>
          <p:cNvSpPr txBox="1"/>
          <p:nvPr/>
        </p:nvSpPr>
        <p:spPr>
          <a:xfrm>
            <a:off x="457200" y="274320"/>
            <a:ext cx="6920677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Brogan Open Water Classic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8063B1-F3D2-DA4A-9160-2F3910B7E166}"/>
              </a:ext>
            </a:extLst>
          </p:cNvPr>
          <p:cNvSpPr txBox="1"/>
          <p:nvPr/>
        </p:nvSpPr>
        <p:spPr>
          <a:xfrm>
            <a:off x="457200" y="1188720"/>
            <a:ext cx="3788538" cy="318548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</a:p>
          <a:p>
            <a:pPr marL="182880" indent="-18288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USMS Middle-Distance </a:t>
            </a:r>
            <a:b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 Water National </a:t>
            </a:r>
            <a:b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Championship</a:t>
            </a:r>
          </a:p>
          <a:p>
            <a:pPr marL="182880" indent="-18288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Host Hotel</a:t>
            </a:r>
          </a:p>
          <a:p>
            <a:pPr marL="182880" indent="-18288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Friday Evening Social</a:t>
            </a:r>
          </a:p>
          <a:p>
            <a:pPr marL="182880" indent="-18288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 Water Clinic</a:t>
            </a:r>
          </a:p>
        </p:txBody>
      </p:sp>
    </p:spTree>
    <p:extLst>
      <p:ext uri="{BB962C8B-B14F-4D97-AF65-F5344CB8AC3E}">
        <p14:creationId xmlns:p14="http://schemas.microsoft.com/office/powerpoint/2010/main" val="41275063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A5A947-A416-EA44-A989-5E11C15A98F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4064" y="4421171"/>
            <a:ext cx="672025" cy="5250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ADDCC30-47C7-B242-A380-2052DD27B41A}"/>
              </a:ext>
            </a:extLst>
          </p:cNvPr>
          <p:cNvSpPr txBox="1"/>
          <p:nvPr/>
        </p:nvSpPr>
        <p:spPr>
          <a:xfrm>
            <a:off x="457200" y="274320"/>
            <a:ext cx="6920677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Brogan Open Water Classic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8063B1-F3D2-DA4A-9160-2F3910B7E166}"/>
              </a:ext>
            </a:extLst>
          </p:cNvPr>
          <p:cNvSpPr txBox="1"/>
          <p:nvPr/>
        </p:nvSpPr>
        <p:spPr>
          <a:xfrm>
            <a:off x="457200" y="1188720"/>
            <a:ext cx="3859070" cy="363176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</a:p>
          <a:p>
            <a:pPr marL="182880" indent="-18288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USMS Middle-Distance </a:t>
            </a:r>
            <a:b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 Water National </a:t>
            </a:r>
            <a:b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Championship</a:t>
            </a:r>
          </a:p>
          <a:p>
            <a:pPr marL="182880" indent="-18288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Host Hotel</a:t>
            </a:r>
          </a:p>
          <a:p>
            <a:pPr marL="182880" indent="-18288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Friday Evening Social</a:t>
            </a:r>
          </a:p>
          <a:p>
            <a:pPr marL="182880" indent="-18288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 Water Clinic</a:t>
            </a:r>
          </a:p>
          <a:p>
            <a:pPr marL="182880" indent="-18288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1-mile and 2-mile Races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0B8C5C-CE76-F148-8B88-917D0A3023E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5008" y="1365731"/>
            <a:ext cx="4041792" cy="2692339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F9EFF63-D818-774B-88DA-9A7A9F93A2D1}"/>
              </a:ext>
            </a:extLst>
          </p:cNvPr>
          <p:cNvSpPr txBox="1"/>
          <p:nvPr/>
        </p:nvSpPr>
        <p:spPr>
          <a:xfrm>
            <a:off x="4572000" y="4072263"/>
            <a:ext cx="221299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Photo by Patrick Wilson</a:t>
            </a:r>
          </a:p>
        </p:txBody>
      </p:sp>
    </p:spTree>
    <p:extLst>
      <p:ext uri="{BB962C8B-B14F-4D97-AF65-F5344CB8AC3E}">
        <p14:creationId xmlns:p14="http://schemas.microsoft.com/office/powerpoint/2010/main" val="16921073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A5A947-A416-EA44-A989-5E11C15A98F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4064" y="4421171"/>
            <a:ext cx="672025" cy="5250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ADDCC30-47C7-B242-A380-2052DD27B41A}"/>
              </a:ext>
            </a:extLst>
          </p:cNvPr>
          <p:cNvSpPr txBox="1"/>
          <p:nvPr/>
        </p:nvSpPr>
        <p:spPr>
          <a:xfrm>
            <a:off x="457200" y="274320"/>
            <a:ext cx="6920677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Brogan Open Water Classic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8063B1-F3D2-DA4A-9160-2F3910B7E166}"/>
              </a:ext>
            </a:extLst>
          </p:cNvPr>
          <p:cNvSpPr txBox="1"/>
          <p:nvPr/>
        </p:nvSpPr>
        <p:spPr>
          <a:xfrm>
            <a:off x="457200" y="1188720"/>
            <a:ext cx="4835471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B92C48-69D2-0748-A265-CB2053956CD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4372" y="1365732"/>
            <a:ext cx="3702427" cy="235386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9CE77B8-8A66-0D48-A30D-EC8872A91B26}"/>
              </a:ext>
            </a:extLst>
          </p:cNvPr>
          <p:cNvSpPr txBox="1"/>
          <p:nvPr/>
        </p:nvSpPr>
        <p:spPr>
          <a:xfrm>
            <a:off x="457200" y="1828800"/>
            <a:ext cx="4250202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marL="182880" indent="-18288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Entries opened February 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F8053E-AE4D-3543-91B3-D5DFDC33A97B}"/>
              </a:ext>
            </a:extLst>
          </p:cNvPr>
          <p:cNvSpPr txBox="1"/>
          <p:nvPr/>
        </p:nvSpPr>
        <p:spPr>
          <a:xfrm>
            <a:off x="457200" y="2305111"/>
            <a:ext cx="3296095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63 entries by May 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000567B-E089-8240-B0C4-AF4D9A0A9EBE}"/>
              </a:ext>
            </a:extLst>
          </p:cNvPr>
          <p:cNvSpPr txBox="1"/>
          <p:nvPr/>
        </p:nvSpPr>
        <p:spPr>
          <a:xfrm>
            <a:off x="457199" y="2781422"/>
            <a:ext cx="3671518" cy="8309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Cleveland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MetroParks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cancelled all events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C80F792-995C-4A48-9FDB-B86A437814C2}"/>
              </a:ext>
            </a:extLst>
          </p:cNvPr>
          <p:cNvSpPr txBox="1"/>
          <p:nvPr/>
        </p:nvSpPr>
        <p:spPr>
          <a:xfrm>
            <a:off x="457200" y="3627065"/>
            <a:ext cx="4293483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entries refunded = $363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8A4EE32-08A6-E049-8F1B-16E6F042C10C}"/>
              </a:ext>
            </a:extLst>
          </p:cNvPr>
          <p:cNvSpPr txBox="1"/>
          <p:nvPr/>
        </p:nvSpPr>
        <p:spPr>
          <a:xfrm>
            <a:off x="457200" y="4103375"/>
            <a:ext cx="3634649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Permit applied to 2021</a:t>
            </a:r>
          </a:p>
        </p:txBody>
      </p:sp>
    </p:spTree>
    <p:extLst>
      <p:ext uri="{BB962C8B-B14F-4D97-AF65-F5344CB8AC3E}">
        <p14:creationId xmlns:p14="http://schemas.microsoft.com/office/powerpoint/2010/main" val="846084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E4C6E88-AED9-694F-9FE9-099FA80E433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6551" y="1365732"/>
            <a:ext cx="3757683" cy="2818262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5A5A947-A416-EA44-A989-5E11C15A98F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4064" y="4421171"/>
            <a:ext cx="672025" cy="5250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ADDCC30-47C7-B242-A380-2052DD27B41A}"/>
              </a:ext>
            </a:extLst>
          </p:cNvPr>
          <p:cNvSpPr txBox="1"/>
          <p:nvPr/>
        </p:nvSpPr>
        <p:spPr>
          <a:xfrm>
            <a:off x="457200" y="274320"/>
            <a:ext cx="6920677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Brogan Open Water Classic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8063B1-F3D2-DA4A-9160-2F3910B7E166}"/>
              </a:ext>
            </a:extLst>
          </p:cNvPr>
          <p:cNvSpPr txBox="1"/>
          <p:nvPr/>
        </p:nvSpPr>
        <p:spPr>
          <a:xfrm>
            <a:off x="457200" y="1188720"/>
            <a:ext cx="4835471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9CE77B8-8A66-0D48-A30D-EC8872A91B26}"/>
              </a:ext>
            </a:extLst>
          </p:cNvPr>
          <p:cNvSpPr txBox="1"/>
          <p:nvPr/>
        </p:nvSpPr>
        <p:spPr>
          <a:xfrm>
            <a:off x="457200" y="1828800"/>
            <a:ext cx="3413435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marL="182880" indent="-18288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July 17 at Edgewater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F8053E-AE4D-3543-91B3-D5DFDC33A97B}"/>
              </a:ext>
            </a:extLst>
          </p:cNvPr>
          <p:cNvSpPr txBox="1"/>
          <p:nvPr/>
        </p:nvSpPr>
        <p:spPr>
          <a:xfrm>
            <a:off x="457200" y="2309409"/>
            <a:ext cx="3445495" cy="8309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Half-mile, 1-mile and </a:t>
            </a:r>
            <a:b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2-mile races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C80F792-995C-4A48-9FDB-B86A437814C2}"/>
              </a:ext>
            </a:extLst>
          </p:cNvPr>
          <p:cNvSpPr txBox="1"/>
          <p:nvPr/>
        </p:nvSpPr>
        <p:spPr>
          <a:xfrm>
            <a:off x="457200" y="3159350"/>
            <a:ext cx="3669915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89 entries as of June 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8A4EE32-08A6-E049-8F1B-16E6F042C10C}"/>
              </a:ext>
            </a:extLst>
          </p:cNvPr>
          <p:cNvSpPr txBox="1"/>
          <p:nvPr/>
        </p:nvSpPr>
        <p:spPr>
          <a:xfrm>
            <a:off x="457200" y="3639959"/>
            <a:ext cx="3860672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Price increases June 16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B80BB7-8BDB-0940-A559-0ADE4C3E819D}"/>
              </a:ext>
            </a:extLst>
          </p:cNvPr>
          <p:cNvSpPr txBox="1"/>
          <p:nvPr/>
        </p:nvSpPr>
        <p:spPr>
          <a:xfrm>
            <a:off x="457200" y="4120566"/>
            <a:ext cx="3926396" cy="8309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Received $809 from</a:t>
            </a:r>
            <a:b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USMS Great Lakes Zone</a:t>
            </a:r>
          </a:p>
        </p:txBody>
      </p:sp>
    </p:spTree>
    <p:extLst>
      <p:ext uri="{BB962C8B-B14F-4D97-AF65-F5344CB8AC3E}">
        <p14:creationId xmlns:p14="http://schemas.microsoft.com/office/powerpoint/2010/main" val="282761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12" grpId="0"/>
      <p:bldP spid="13" grpId="0"/>
      <p:bldP spid="10" grpId="0"/>
    </p:bldLst>
  </p:timing>
</p:sld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121</TotalTime>
  <Words>239</Words>
  <Application>Microsoft Macintosh PowerPoint</Application>
  <PresentationFormat>On-screen Show (16:9)</PresentationFormat>
  <Paragraphs>53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Open Sans</vt:lpstr>
      <vt:lpstr>Default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20</cp:revision>
  <dcterms:created xsi:type="dcterms:W3CDTF">2021-05-16T20:15:49Z</dcterms:created>
  <dcterms:modified xsi:type="dcterms:W3CDTF">2021-06-06T19:20:32Z</dcterms:modified>
</cp:coreProperties>
</file>