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47" r:id="rId3"/>
    <p:sldId id="361" r:id="rId4"/>
    <p:sldId id="353" r:id="rId5"/>
    <p:sldId id="360" r:id="rId6"/>
    <p:sldId id="373" r:id="rId7"/>
    <p:sldId id="371" r:id="rId8"/>
    <p:sldId id="370" r:id="rId9"/>
    <p:sldId id="363" r:id="rId10"/>
    <p:sldId id="359" r:id="rId11"/>
    <p:sldId id="368" r:id="rId12"/>
    <p:sldId id="364" r:id="rId13"/>
    <p:sldId id="369" r:id="rId14"/>
    <p:sldId id="365" r:id="rId15"/>
    <p:sldId id="354" r:id="rId16"/>
    <p:sldId id="366" r:id="rId17"/>
    <p:sldId id="346" r:id="rId18"/>
    <p:sldId id="342" r:id="rId19"/>
    <p:sldId id="367" r:id="rId20"/>
    <p:sldId id="376" r:id="rId21"/>
    <p:sldId id="377" r:id="rId22"/>
    <p:sldId id="378" r:id="rId23"/>
    <p:sldId id="375" r:id="rId24"/>
    <p:sldId id="379" r:id="rId25"/>
    <p:sldId id="258" r:id="rId26"/>
    <p:sldId id="265" r:id="rId27"/>
    <p:sldId id="362" r:id="rId28"/>
    <p:sldId id="380" r:id="rId29"/>
    <p:sldId id="344" r:id="rId30"/>
    <p:sldId id="257" r:id="rId31"/>
    <p:sldId id="266" r:id="rId3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395"/>
    <a:srgbClr val="335BA3"/>
    <a:srgbClr val="3660AC"/>
    <a:srgbClr val="000066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F7401A-9021-45DB-B4BF-92490A5B1F60}" v="84" dt="2022-06-01T21:51:35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6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Marshfield" userId="a4ef3a680f6c9e46" providerId="LiveId" clId="{EDF7401A-9021-45DB-B4BF-92490A5B1F60}"/>
    <pc:docChg chg="undo custSel addSld delSld modSld sldOrd">
      <pc:chgData name="Ann Marshfield" userId="a4ef3a680f6c9e46" providerId="LiveId" clId="{EDF7401A-9021-45DB-B4BF-92490A5B1F60}" dt="2022-06-01T22:03:13.155" v="3988" actId="20577"/>
      <pc:docMkLst>
        <pc:docMk/>
      </pc:docMkLst>
      <pc:sldChg chg="modSp mod">
        <pc:chgData name="Ann Marshfield" userId="a4ef3a680f6c9e46" providerId="LiveId" clId="{EDF7401A-9021-45DB-B4BF-92490A5B1F60}" dt="2022-05-30T17:01:25.822" v="3" actId="20577"/>
        <pc:sldMkLst>
          <pc:docMk/>
          <pc:sldMk cId="383744841" sldId="256"/>
        </pc:sldMkLst>
        <pc:spChg chg="mod">
          <ac:chgData name="Ann Marshfield" userId="a4ef3a680f6c9e46" providerId="LiveId" clId="{EDF7401A-9021-45DB-B4BF-92490A5B1F60}" dt="2022-05-30T17:01:25.822" v="3" actId="20577"/>
          <ac:spMkLst>
            <pc:docMk/>
            <pc:sldMk cId="383744841" sldId="256"/>
            <ac:spMk id="6" creationId="{17E5888F-A7A9-4B4B-832F-3CCD4FD70D72}"/>
          </ac:spMkLst>
        </pc:spChg>
      </pc:sldChg>
      <pc:sldChg chg="modSp mod ord">
        <pc:chgData name="Ann Marshfield" userId="a4ef3a680f6c9e46" providerId="LiveId" clId="{EDF7401A-9021-45DB-B4BF-92490A5B1F60}" dt="2022-06-01T12:59:07.354" v="3168"/>
        <pc:sldMkLst>
          <pc:docMk/>
          <pc:sldMk cId="3030637349" sldId="257"/>
        </pc:sldMkLst>
        <pc:picChg chg="mod">
          <ac:chgData name="Ann Marshfield" userId="a4ef3a680f6c9e46" providerId="LiveId" clId="{EDF7401A-9021-45DB-B4BF-92490A5B1F60}" dt="2022-05-30T19:01:48.518" v="339" actId="1076"/>
          <ac:picMkLst>
            <pc:docMk/>
            <pc:sldMk cId="3030637349" sldId="257"/>
            <ac:picMk id="3" creationId="{E300338B-7B8C-F447-92A4-868B3AE00D3D}"/>
          </ac:picMkLst>
        </pc:picChg>
      </pc:sldChg>
      <pc:sldChg chg="addSp delSp modSp add mod ord setBg delDesignElem">
        <pc:chgData name="Ann Marshfield" userId="a4ef3a680f6c9e46" providerId="LiveId" clId="{EDF7401A-9021-45DB-B4BF-92490A5B1F60}" dt="2022-06-01T12:41:20.255" v="3057"/>
        <pc:sldMkLst>
          <pc:docMk/>
          <pc:sldMk cId="362902469" sldId="258"/>
        </pc:sldMkLst>
        <pc:spChg chg="mod">
          <ac:chgData name="Ann Marshfield" userId="a4ef3a680f6c9e46" providerId="LiveId" clId="{EDF7401A-9021-45DB-B4BF-92490A5B1F60}" dt="2022-06-01T01:16:15.949" v="2456" actId="26606"/>
          <ac:spMkLst>
            <pc:docMk/>
            <pc:sldMk cId="362902469" sldId="258"/>
            <ac:spMk id="2" creationId="{75C21DC3-F86F-0E83-0113-83CB459897DE}"/>
          </ac:spMkLst>
        </pc:spChg>
        <pc:spChg chg="mod">
          <ac:chgData name="Ann Marshfield" userId="a4ef3a680f6c9e46" providerId="LiveId" clId="{EDF7401A-9021-45DB-B4BF-92490A5B1F60}" dt="2022-06-01T01:16:15.949" v="2456" actId="26606"/>
          <ac:spMkLst>
            <pc:docMk/>
            <pc:sldMk cId="362902469" sldId="258"/>
            <ac:spMk id="3" creationId="{0E13579F-5852-1903-E4AF-2D2E51EC5C71}"/>
          </ac:spMkLst>
        </pc:spChg>
        <pc:spChg chg="add">
          <ac:chgData name="Ann Marshfield" userId="a4ef3a680f6c9e46" providerId="LiveId" clId="{EDF7401A-9021-45DB-B4BF-92490A5B1F60}" dt="2022-06-01T01:16:15.949" v="2456" actId="26606"/>
          <ac:spMkLst>
            <pc:docMk/>
            <pc:sldMk cId="362902469" sldId="258"/>
            <ac:spMk id="6" creationId="{04812C46-200A-4DEB-A05E-3ED6C68C2387}"/>
          </ac:spMkLst>
        </pc:spChg>
        <pc:spChg chg="add">
          <ac:chgData name="Ann Marshfield" userId="a4ef3a680f6c9e46" providerId="LiveId" clId="{EDF7401A-9021-45DB-B4BF-92490A5B1F60}" dt="2022-06-01T01:16:15.949" v="2456" actId="26606"/>
          <ac:spMkLst>
            <pc:docMk/>
            <pc:sldMk cId="362902469" sldId="258"/>
            <ac:spMk id="7" creationId="{D1EA859B-E555-4109-94F3-6700E046E008}"/>
          </ac:spMkLst>
        </pc:spChg>
        <pc:spChg chg="del">
          <ac:chgData name="Ann Marshfield" userId="a4ef3a680f6c9e46" providerId="LiveId" clId="{EDF7401A-9021-45DB-B4BF-92490A5B1F60}" dt="2022-06-01T01:15:36.478" v="2449"/>
          <ac:spMkLst>
            <pc:docMk/>
            <pc:sldMk cId="362902469" sldId="258"/>
            <ac:spMk id="9" creationId="{04812C46-200A-4DEB-A05E-3ED6C68C2387}"/>
          </ac:spMkLst>
        </pc:spChg>
        <pc:spChg chg="del">
          <ac:chgData name="Ann Marshfield" userId="a4ef3a680f6c9e46" providerId="LiveId" clId="{EDF7401A-9021-45DB-B4BF-92490A5B1F60}" dt="2022-06-01T01:15:36.478" v="2449"/>
          <ac:spMkLst>
            <pc:docMk/>
            <pc:sldMk cId="362902469" sldId="258"/>
            <ac:spMk id="11" creationId="{D1EA859B-E555-4109-94F3-6700E046E008}"/>
          </ac:spMkLst>
        </pc:spChg>
        <pc:picChg chg="mod">
          <ac:chgData name="Ann Marshfield" userId="a4ef3a680f6c9e46" providerId="LiveId" clId="{EDF7401A-9021-45DB-B4BF-92490A5B1F60}" dt="2022-06-01T01:16:15.949" v="2456" actId="26606"/>
          <ac:picMkLst>
            <pc:docMk/>
            <pc:sldMk cId="362902469" sldId="258"/>
            <ac:picMk id="4" creationId="{6506B3CA-0C72-455E-DC2D-4AE6E5336388}"/>
          </ac:picMkLst>
        </pc:picChg>
      </pc:sldChg>
      <pc:sldChg chg="del">
        <pc:chgData name="Ann Marshfield" userId="a4ef3a680f6c9e46" providerId="LiveId" clId="{EDF7401A-9021-45DB-B4BF-92490A5B1F60}" dt="2022-05-30T17:06:38.470" v="90" actId="2696"/>
        <pc:sldMkLst>
          <pc:docMk/>
          <pc:sldMk cId="1646222559" sldId="261"/>
        </pc:sldMkLst>
      </pc:sldChg>
      <pc:sldChg chg="del">
        <pc:chgData name="Ann Marshfield" userId="a4ef3a680f6c9e46" providerId="LiveId" clId="{EDF7401A-9021-45DB-B4BF-92490A5B1F60}" dt="2022-05-30T17:05:16.112" v="89" actId="2696"/>
        <pc:sldMkLst>
          <pc:docMk/>
          <pc:sldMk cId="0" sldId="263"/>
        </pc:sldMkLst>
      </pc:sldChg>
      <pc:sldChg chg="modSp mod">
        <pc:chgData name="Ann Marshfield" userId="a4ef3a680f6c9e46" providerId="LiveId" clId="{EDF7401A-9021-45DB-B4BF-92490A5B1F60}" dt="2022-06-01T22:03:13.155" v="3988" actId="20577"/>
        <pc:sldMkLst>
          <pc:docMk/>
          <pc:sldMk cId="1404702664" sldId="266"/>
        </pc:sldMkLst>
        <pc:spChg chg="mod">
          <ac:chgData name="Ann Marshfield" userId="a4ef3a680f6c9e46" providerId="LiveId" clId="{EDF7401A-9021-45DB-B4BF-92490A5B1F60}" dt="2022-06-01T22:03:13.155" v="3988" actId="20577"/>
          <ac:spMkLst>
            <pc:docMk/>
            <pc:sldMk cId="1404702664" sldId="266"/>
            <ac:spMk id="6" creationId="{17E5888F-A7A9-4B4B-832F-3CCD4FD70D72}"/>
          </ac:spMkLst>
        </pc:spChg>
      </pc:sldChg>
      <pc:sldChg chg="del">
        <pc:chgData name="Ann Marshfield" userId="a4ef3a680f6c9e46" providerId="LiveId" clId="{EDF7401A-9021-45DB-B4BF-92490A5B1F60}" dt="2022-05-30T18:49:08.474" v="173" actId="2696"/>
        <pc:sldMkLst>
          <pc:docMk/>
          <pc:sldMk cId="2452490264" sldId="269"/>
        </pc:sldMkLst>
      </pc:sldChg>
      <pc:sldChg chg="del">
        <pc:chgData name="Ann Marshfield" userId="a4ef3a680f6c9e46" providerId="LiveId" clId="{EDF7401A-9021-45DB-B4BF-92490A5B1F60}" dt="2022-05-30T18:49:06.852" v="172" actId="2696"/>
        <pc:sldMkLst>
          <pc:docMk/>
          <pc:sldMk cId="3354710162" sldId="271"/>
        </pc:sldMkLst>
      </pc:sldChg>
      <pc:sldChg chg="del">
        <pc:chgData name="Ann Marshfield" userId="a4ef3a680f6c9e46" providerId="LiveId" clId="{EDF7401A-9021-45DB-B4BF-92490A5B1F60}" dt="2022-05-30T18:49:09.452" v="174" actId="2696"/>
        <pc:sldMkLst>
          <pc:docMk/>
          <pc:sldMk cId="2557865542" sldId="272"/>
        </pc:sldMkLst>
      </pc:sldChg>
      <pc:sldChg chg="del">
        <pc:chgData name="Ann Marshfield" userId="a4ef3a680f6c9e46" providerId="LiveId" clId="{EDF7401A-9021-45DB-B4BF-92490A5B1F60}" dt="2022-05-30T18:49:10.782" v="175" actId="2696"/>
        <pc:sldMkLst>
          <pc:docMk/>
          <pc:sldMk cId="2675630302" sldId="273"/>
        </pc:sldMkLst>
      </pc:sldChg>
      <pc:sldChg chg="del">
        <pc:chgData name="Ann Marshfield" userId="a4ef3a680f6c9e46" providerId="LiveId" clId="{EDF7401A-9021-45DB-B4BF-92490A5B1F60}" dt="2022-05-30T17:05:02.394" v="87" actId="2696"/>
        <pc:sldMkLst>
          <pc:docMk/>
          <pc:sldMk cId="4046485886" sldId="331"/>
        </pc:sldMkLst>
      </pc:sldChg>
      <pc:sldChg chg="del">
        <pc:chgData name="Ann Marshfield" userId="a4ef3a680f6c9e46" providerId="LiveId" clId="{EDF7401A-9021-45DB-B4BF-92490A5B1F60}" dt="2022-05-30T18:49:13.446" v="177" actId="2696"/>
        <pc:sldMkLst>
          <pc:docMk/>
          <pc:sldMk cId="3115600052" sldId="333"/>
        </pc:sldMkLst>
      </pc:sldChg>
      <pc:sldChg chg="del">
        <pc:chgData name="Ann Marshfield" userId="a4ef3a680f6c9e46" providerId="LiveId" clId="{EDF7401A-9021-45DB-B4BF-92490A5B1F60}" dt="2022-05-30T17:05:05.629" v="88" actId="2696"/>
        <pc:sldMkLst>
          <pc:docMk/>
          <pc:sldMk cId="958353638" sldId="337"/>
        </pc:sldMkLst>
      </pc:sldChg>
      <pc:sldChg chg="del">
        <pc:chgData name="Ann Marshfield" userId="a4ef3a680f6c9e46" providerId="LiveId" clId="{EDF7401A-9021-45DB-B4BF-92490A5B1F60}" dt="2022-05-30T19:03:05.799" v="340" actId="2696"/>
        <pc:sldMkLst>
          <pc:docMk/>
          <pc:sldMk cId="3771207706" sldId="341"/>
        </pc:sldMkLst>
      </pc:sldChg>
      <pc:sldChg chg="del">
        <pc:chgData name="Ann Marshfield" userId="a4ef3a680f6c9e46" providerId="LiveId" clId="{EDF7401A-9021-45DB-B4BF-92490A5B1F60}" dt="2022-05-30T18:49:15.226" v="178" actId="2696"/>
        <pc:sldMkLst>
          <pc:docMk/>
          <pc:sldMk cId="1398173537" sldId="342"/>
        </pc:sldMkLst>
      </pc:sldChg>
      <pc:sldChg chg="delSp modSp add mod ord setBg delDesignElem">
        <pc:chgData name="Ann Marshfield" userId="a4ef3a680f6c9e46" providerId="LiveId" clId="{EDF7401A-9021-45DB-B4BF-92490A5B1F60}" dt="2022-05-31T23:11:24.863" v="2422" actId="20577"/>
        <pc:sldMkLst>
          <pc:docMk/>
          <pc:sldMk cId="3537326848" sldId="342"/>
        </pc:sldMkLst>
        <pc:spChg chg="mod">
          <ac:chgData name="Ann Marshfield" userId="a4ef3a680f6c9e46" providerId="LiveId" clId="{EDF7401A-9021-45DB-B4BF-92490A5B1F60}" dt="2022-05-30T20:33:13.407" v="368" actId="20577"/>
          <ac:spMkLst>
            <pc:docMk/>
            <pc:sldMk cId="3537326848" sldId="342"/>
            <ac:spMk id="11" creationId="{CEC21E89-613B-4FD1-BC5F-0828E40CD3EA}"/>
          </ac:spMkLst>
        </pc:spChg>
        <pc:spChg chg="mod">
          <ac:chgData name="Ann Marshfield" userId="a4ef3a680f6c9e46" providerId="LiveId" clId="{EDF7401A-9021-45DB-B4BF-92490A5B1F60}" dt="2022-05-31T23:11:24.863" v="2422" actId="20577"/>
          <ac:spMkLst>
            <pc:docMk/>
            <pc:sldMk cId="3537326848" sldId="342"/>
            <ac:spMk id="13" creationId="{62D875A5-2E29-4349-A984-80B17FA361AB}"/>
          </ac:spMkLst>
        </pc:spChg>
        <pc:spChg chg="del">
          <ac:chgData name="Ann Marshfield" userId="a4ef3a680f6c9e46" providerId="LiveId" clId="{EDF7401A-9021-45DB-B4BF-92490A5B1F60}" dt="2022-05-30T20:33:03.263" v="349"/>
          <ac:spMkLst>
            <pc:docMk/>
            <pc:sldMk cId="3537326848" sldId="342"/>
            <ac:spMk id="25" creationId="{F13C74B1-5B17-4795-BED0-7140497B445A}"/>
          </ac:spMkLst>
        </pc:spChg>
        <pc:spChg chg="del">
          <ac:chgData name="Ann Marshfield" userId="a4ef3a680f6c9e46" providerId="LiveId" clId="{EDF7401A-9021-45DB-B4BF-92490A5B1F60}" dt="2022-05-30T20:33:03.263" v="349"/>
          <ac:spMkLst>
            <pc:docMk/>
            <pc:sldMk cId="3537326848" sldId="342"/>
            <ac:spMk id="27" creationId="{D4974D33-8DC5-464E-8C6D-BE58F0669C17}"/>
          </ac:spMkLst>
        </pc:spChg>
      </pc:sldChg>
      <pc:sldChg chg="del">
        <pc:chgData name="Ann Marshfield" userId="a4ef3a680f6c9e46" providerId="LiveId" clId="{EDF7401A-9021-45DB-B4BF-92490A5B1F60}" dt="2022-05-30T18:44:36.036" v="162" actId="2696"/>
        <pc:sldMkLst>
          <pc:docMk/>
          <pc:sldMk cId="3123451317" sldId="343"/>
        </pc:sldMkLst>
      </pc:sldChg>
      <pc:sldChg chg="addSp delSp modSp mod">
        <pc:chgData name="Ann Marshfield" userId="a4ef3a680f6c9e46" providerId="LiveId" clId="{EDF7401A-9021-45DB-B4BF-92490A5B1F60}" dt="2022-05-30T19:00:35.132" v="335" actId="122"/>
        <pc:sldMkLst>
          <pc:docMk/>
          <pc:sldMk cId="1567219759" sldId="344"/>
        </pc:sldMkLst>
        <pc:spChg chg="add mod">
          <ac:chgData name="Ann Marshfield" userId="a4ef3a680f6c9e46" providerId="LiveId" clId="{EDF7401A-9021-45DB-B4BF-92490A5B1F60}" dt="2022-05-30T19:00:35.132" v="335" actId="122"/>
          <ac:spMkLst>
            <pc:docMk/>
            <pc:sldMk cId="1567219759" sldId="344"/>
            <ac:spMk id="4" creationId="{98B4C24F-C427-624A-E218-F67252891F5A}"/>
          </ac:spMkLst>
        </pc:spChg>
        <pc:picChg chg="add mod">
          <ac:chgData name="Ann Marshfield" userId="a4ef3a680f6c9e46" providerId="LiveId" clId="{EDF7401A-9021-45DB-B4BF-92490A5B1F60}" dt="2022-05-30T18:59:18" v="280" actId="1076"/>
          <ac:picMkLst>
            <pc:docMk/>
            <pc:sldMk cId="1567219759" sldId="344"/>
            <ac:picMk id="2" creationId="{02DB504B-1E89-02A1-5C62-66C2D03E3207}"/>
          </ac:picMkLst>
        </pc:picChg>
        <pc:picChg chg="add mod">
          <ac:chgData name="Ann Marshfield" userId="a4ef3a680f6c9e46" providerId="LiveId" clId="{EDF7401A-9021-45DB-B4BF-92490A5B1F60}" dt="2022-05-30T18:59:11.069" v="278" actId="1076"/>
          <ac:picMkLst>
            <pc:docMk/>
            <pc:sldMk cId="1567219759" sldId="344"/>
            <ac:picMk id="3" creationId="{63DDCC29-D269-814A-8929-6A9E169C439C}"/>
          </ac:picMkLst>
        </pc:picChg>
        <pc:picChg chg="del mod modCrop">
          <ac:chgData name="Ann Marshfield" userId="a4ef3a680f6c9e46" providerId="LiveId" clId="{EDF7401A-9021-45DB-B4BF-92490A5B1F60}" dt="2022-05-30T18:55:33.659" v="273" actId="21"/>
          <ac:picMkLst>
            <pc:docMk/>
            <pc:sldMk cId="1567219759" sldId="344"/>
            <ac:picMk id="5" creationId="{521AE1F2-6CAB-41F0-ACE7-00FD0D159338}"/>
          </ac:picMkLst>
        </pc:picChg>
      </pc:sldChg>
      <pc:sldChg chg="del">
        <pc:chgData name="Ann Marshfield" userId="a4ef3a680f6c9e46" providerId="LiveId" clId="{EDF7401A-9021-45DB-B4BF-92490A5B1F60}" dt="2022-05-30T19:00:53.823" v="336" actId="2696"/>
        <pc:sldMkLst>
          <pc:docMk/>
          <pc:sldMk cId="1096859610" sldId="345"/>
        </pc:sldMkLst>
      </pc:sldChg>
      <pc:sldChg chg="addSp delSp modSp mod ord">
        <pc:chgData name="Ann Marshfield" userId="a4ef3a680f6c9e46" providerId="LiveId" clId="{EDF7401A-9021-45DB-B4BF-92490A5B1F60}" dt="2022-06-01T12:45:58.698" v="3096" actId="21"/>
        <pc:sldMkLst>
          <pc:docMk/>
          <pc:sldMk cId="1565667726" sldId="346"/>
        </pc:sldMkLst>
        <pc:picChg chg="add del">
          <ac:chgData name="Ann Marshfield" userId="a4ef3a680f6c9e46" providerId="LiveId" clId="{EDF7401A-9021-45DB-B4BF-92490A5B1F60}" dt="2022-06-01T12:45:55.823" v="3095" actId="478"/>
          <ac:picMkLst>
            <pc:docMk/>
            <pc:sldMk cId="1565667726" sldId="346"/>
            <ac:picMk id="4" creationId="{E98BE358-E35F-4B31-9F2C-7A5F9F83D2B2}"/>
          </ac:picMkLst>
        </pc:picChg>
        <pc:picChg chg="add del mod">
          <ac:chgData name="Ann Marshfield" userId="a4ef3a680f6c9e46" providerId="LiveId" clId="{EDF7401A-9021-45DB-B4BF-92490A5B1F60}" dt="2022-06-01T12:45:58.698" v="3096" actId="21"/>
          <ac:picMkLst>
            <pc:docMk/>
            <pc:sldMk cId="1565667726" sldId="346"/>
            <ac:picMk id="2050" creationId="{4B28F955-237C-0C8A-03E5-841EFC201F86}"/>
          </ac:picMkLst>
        </pc:picChg>
      </pc:sldChg>
      <pc:sldChg chg="modSp mod">
        <pc:chgData name="Ann Marshfield" userId="a4ef3a680f6c9e46" providerId="LiveId" clId="{EDF7401A-9021-45DB-B4BF-92490A5B1F60}" dt="2022-05-31T21:23:27.059" v="1181" actId="20577"/>
        <pc:sldMkLst>
          <pc:docMk/>
          <pc:sldMk cId="2020578363" sldId="347"/>
        </pc:sldMkLst>
        <pc:spChg chg="mod">
          <ac:chgData name="Ann Marshfield" userId="a4ef3a680f6c9e46" providerId="LiveId" clId="{EDF7401A-9021-45DB-B4BF-92490A5B1F60}" dt="2022-05-31T21:22:45.477" v="1055" actId="1076"/>
          <ac:spMkLst>
            <pc:docMk/>
            <pc:sldMk cId="2020578363" sldId="347"/>
            <ac:spMk id="2" creationId="{4C335A30-F982-45C9-9FB2-BA6B3BF8C309}"/>
          </ac:spMkLst>
        </pc:spChg>
        <pc:spChg chg="mod">
          <ac:chgData name="Ann Marshfield" userId="a4ef3a680f6c9e46" providerId="LiveId" clId="{EDF7401A-9021-45DB-B4BF-92490A5B1F60}" dt="2022-05-31T21:23:27.059" v="1181" actId="20577"/>
          <ac:spMkLst>
            <pc:docMk/>
            <pc:sldMk cId="2020578363" sldId="347"/>
            <ac:spMk id="3" creationId="{24AD2905-4A08-4D06-8BAB-50F1E382A085}"/>
          </ac:spMkLst>
        </pc:spChg>
      </pc:sldChg>
      <pc:sldChg chg="del">
        <pc:chgData name="Ann Marshfield" userId="a4ef3a680f6c9e46" providerId="LiveId" clId="{EDF7401A-9021-45DB-B4BF-92490A5B1F60}" dt="2022-05-30T18:34:04.890" v="133" actId="2696"/>
        <pc:sldMkLst>
          <pc:docMk/>
          <pc:sldMk cId="452571406" sldId="348"/>
        </pc:sldMkLst>
      </pc:sldChg>
      <pc:sldChg chg="del">
        <pc:chgData name="Ann Marshfield" userId="a4ef3a680f6c9e46" providerId="LiveId" clId="{EDF7401A-9021-45DB-B4BF-92490A5B1F60}" dt="2022-05-30T17:04:06.727" v="74" actId="2696"/>
        <pc:sldMkLst>
          <pc:docMk/>
          <pc:sldMk cId="456074762" sldId="349"/>
        </pc:sldMkLst>
      </pc:sldChg>
      <pc:sldChg chg="del">
        <pc:chgData name="Ann Marshfield" userId="a4ef3a680f6c9e46" providerId="LiveId" clId="{EDF7401A-9021-45DB-B4BF-92490A5B1F60}" dt="2022-05-30T17:04:30.175" v="75" actId="2696"/>
        <pc:sldMkLst>
          <pc:docMk/>
          <pc:sldMk cId="714422436" sldId="350"/>
        </pc:sldMkLst>
      </pc:sldChg>
      <pc:sldChg chg="del">
        <pc:chgData name="Ann Marshfield" userId="a4ef3a680f6c9e46" providerId="LiveId" clId="{EDF7401A-9021-45DB-B4BF-92490A5B1F60}" dt="2022-05-30T17:04:34.046" v="79" actId="2696"/>
        <pc:sldMkLst>
          <pc:docMk/>
          <pc:sldMk cId="1001687336" sldId="351"/>
        </pc:sldMkLst>
      </pc:sldChg>
      <pc:sldChg chg="del">
        <pc:chgData name="Ann Marshfield" userId="a4ef3a680f6c9e46" providerId="LiveId" clId="{EDF7401A-9021-45DB-B4BF-92490A5B1F60}" dt="2022-05-30T17:04:34.940" v="80" actId="2696"/>
        <pc:sldMkLst>
          <pc:docMk/>
          <pc:sldMk cId="482536617" sldId="352"/>
        </pc:sldMkLst>
      </pc:sldChg>
      <pc:sldChg chg="ord">
        <pc:chgData name="Ann Marshfield" userId="a4ef3a680f6c9e46" providerId="LiveId" clId="{EDF7401A-9021-45DB-B4BF-92490A5B1F60}" dt="2022-05-30T18:35:40.725" v="142"/>
        <pc:sldMkLst>
          <pc:docMk/>
          <pc:sldMk cId="748549372" sldId="353"/>
        </pc:sldMkLst>
      </pc:sldChg>
      <pc:sldChg chg="addSp delSp modSp del mod ord">
        <pc:chgData name="Ann Marshfield" userId="a4ef3a680f6c9e46" providerId="LiveId" clId="{EDF7401A-9021-45DB-B4BF-92490A5B1F60}" dt="2022-05-30T18:34:07.442" v="134" actId="2696"/>
        <pc:sldMkLst>
          <pc:docMk/>
          <pc:sldMk cId="919004565" sldId="355"/>
        </pc:sldMkLst>
        <pc:spChg chg="add del mod">
          <ac:chgData name="Ann Marshfield" userId="a4ef3a680f6c9e46" providerId="LiveId" clId="{EDF7401A-9021-45DB-B4BF-92490A5B1F60}" dt="2022-05-30T18:15:49.861" v="106"/>
          <ac:spMkLst>
            <pc:docMk/>
            <pc:sldMk cId="919004565" sldId="355"/>
            <ac:spMk id="3" creationId="{173825C9-1627-9AA2-9D88-68071C893382}"/>
          </ac:spMkLst>
        </pc:spChg>
        <pc:spChg chg="del">
          <ac:chgData name="Ann Marshfield" userId="a4ef3a680f6c9e46" providerId="LiveId" clId="{EDF7401A-9021-45DB-B4BF-92490A5B1F60}" dt="2022-05-30T18:15:13.233" v="100" actId="26606"/>
          <ac:spMkLst>
            <pc:docMk/>
            <pc:sldMk cId="919004565" sldId="355"/>
            <ac:spMk id="9" creationId="{42A4FC2C-047E-45A5-965D-8E1E3BF09BC6}"/>
          </ac:spMkLst>
        </pc:spChg>
        <pc:spChg chg="add">
          <ac:chgData name="Ann Marshfield" userId="a4ef3a680f6c9e46" providerId="LiveId" clId="{EDF7401A-9021-45DB-B4BF-92490A5B1F60}" dt="2022-05-30T18:15:13.233" v="100" actId="26606"/>
          <ac:spMkLst>
            <pc:docMk/>
            <pc:sldMk cId="919004565" sldId="355"/>
            <ac:spMk id="14" creationId="{8950AD4C-6AF3-49F8-94E1-DBCAFB39478B}"/>
          </ac:spMkLst>
        </pc:spChg>
        <pc:spChg chg="add">
          <ac:chgData name="Ann Marshfield" userId="a4ef3a680f6c9e46" providerId="LiveId" clId="{EDF7401A-9021-45DB-B4BF-92490A5B1F60}" dt="2022-05-30T18:15:13.233" v="100" actId="26606"/>
          <ac:spMkLst>
            <pc:docMk/>
            <pc:sldMk cId="919004565" sldId="355"/>
            <ac:spMk id="16" creationId="{0ACBD85E-A404-45CB-B532-1039E479D4C6}"/>
          </ac:spMkLst>
        </pc:spChg>
        <pc:spChg chg="add">
          <ac:chgData name="Ann Marshfield" userId="a4ef3a680f6c9e46" providerId="LiveId" clId="{EDF7401A-9021-45DB-B4BF-92490A5B1F60}" dt="2022-05-30T18:15:13.233" v="100" actId="26606"/>
          <ac:spMkLst>
            <pc:docMk/>
            <pc:sldMk cId="919004565" sldId="355"/>
            <ac:spMk id="18" creationId="{DB1626B1-BAC7-4893-A5AC-620597685187}"/>
          </ac:spMkLst>
        </pc:spChg>
        <pc:spChg chg="add">
          <ac:chgData name="Ann Marshfield" userId="a4ef3a680f6c9e46" providerId="LiveId" clId="{EDF7401A-9021-45DB-B4BF-92490A5B1F60}" dt="2022-05-30T18:15:13.233" v="100" actId="26606"/>
          <ac:spMkLst>
            <pc:docMk/>
            <pc:sldMk cId="919004565" sldId="355"/>
            <ac:spMk id="20" creationId="{D64E9910-51FE-45BF-973D-9D2401FD3C63}"/>
          </ac:spMkLst>
        </pc:spChg>
        <pc:picChg chg="add mod">
          <ac:chgData name="Ann Marshfield" userId="a4ef3a680f6c9e46" providerId="LiveId" clId="{EDF7401A-9021-45DB-B4BF-92490A5B1F60}" dt="2022-05-30T18:15:28.031" v="103" actId="14100"/>
          <ac:picMkLst>
            <pc:docMk/>
            <pc:sldMk cId="919004565" sldId="355"/>
            <ac:picMk id="2" creationId="{5BD6B366-8159-6349-5C0E-010AB97FB910}"/>
          </ac:picMkLst>
        </pc:picChg>
        <pc:picChg chg="del">
          <ac:chgData name="Ann Marshfield" userId="a4ef3a680f6c9e46" providerId="LiveId" clId="{EDF7401A-9021-45DB-B4BF-92490A5B1F60}" dt="2022-05-30T17:56:32.993" v="92" actId="21"/>
          <ac:picMkLst>
            <pc:docMk/>
            <pc:sldMk cId="919004565" sldId="355"/>
            <ac:picMk id="4" creationId="{C2B2CD04-10CA-47DB-9703-5B577F66C9C0}"/>
          </ac:picMkLst>
        </pc:picChg>
      </pc:sldChg>
      <pc:sldChg chg="del">
        <pc:chgData name="Ann Marshfield" userId="a4ef3a680f6c9e46" providerId="LiveId" clId="{EDF7401A-9021-45DB-B4BF-92490A5B1F60}" dt="2022-05-30T17:56:36.698" v="93" actId="2696"/>
        <pc:sldMkLst>
          <pc:docMk/>
          <pc:sldMk cId="2077366082" sldId="356"/>
        </pc:sldMkLst>
      </pc:sldChg>
      <pc:sldChg chg="del">
        <pc:chgData name="Ann Marshfield" userId="a4ef3a680f6c9e46" providerId="LiveId" clId="{EDF7401A-9021-45DB-B4BF-92490A5B1F60}" dt="2022-05-30T18:49:11.876" v="176" actId="2696"/>
        <pc:sldMkLst>
          <pc:docMk/>
          <pc:sldMk cId="1498889937" sldId="358"/>
        </pc:sldMkLst>
      </pc:sldChg>
      <pc:sldChg chg="addSp modSp new mod ord setBg">
        <pc:chgData name="Ann Marshfield" userId="a4ef3a680f6c9e46" providerId="LiveId" clId="{EDF7401A-9021-45DB-B4BF-92490A5B1F60}" dt="2022-05-30T18:35:29.176" v="138"/>
        <pc:sldMkLst>
          <pc:docMk/>
          <pc:sldMk cId="811556764" sldId="360"/>
        </pc:sldMkLst>
        <pc:spChg chg="add">
          <ac:chgData name="Ann Marshfield" userId="a4ef3a680f6c9e46" providerId="LiveId" clId="{EDF7401A-9021-45DB-B4BF-92490A5B1F60}" dt="2022-05-30T18:20:47.952" v="113" actId="26606"/>
          <ac:spMkLst>
            <pc:docMk/>
            <pc:sldMk cId="811556764" sldId="360"/>
            <ac:spMk id="7" creationId="{F3060C83-F051-4F0E-ABAD-AA0DFC48B218}"/>
          </ac:spMkLst>
        </pc:spChg>
        <pc:spChg chg="add">
          <ac:chgData name="Ann Marshfield" userId="a4ef3a680f6c9e46" providerId="LiveId" clId="{EDF7401A-9021-45DB-B4BF-92490A5B1F60}" dt="2022-05-30T18:20:47.952" v="113" actId="26606"/>
          <ac:spMkLst>
            <pc:docMk/>
            <pc:sldMk cId="811556764" sldId="360"/>
            <ac:spMk id="9" creationId="{83C98ABE-055B-441F-B07E-44F97F083C39}"/>
          </ac:spMkLst>
        </pc:spChg>
        <pc:spChg chg="add">
          <ac:chgData name="Ann Marshfield" userId="a4ef3a680f6c9e46" providerId="LiveId" clId="{EDF7401A-9021-45DB-B4BF-92490A5B1F60}" dt="2022-05-30T18:20:47.952" v="113" actId="26606"/>
          <ac:spMkLst>
            <pc:docMk/>
            <pc:sldMk cId="811556764" sldId="360"/>
            <ac:spMk id="11" creationId="{29FDB030-9B49-4CED-8CCD-4D99382388AC}"/>
          </ac:spMkLst>
        </pc:spChg>
        <pc:spChg chg="add">
          <ac:chgData name="Ann Marshfield" userId="a4ef3a680f6c9e46" providerId="LiveId" clId="{EDF7401A-9021-45DB-B4BF-92490A5B1F60}" dt="2022-05-30T18:20:47.952" v="113" actId="26606"/>
          <ac:spMkLst>
            <pc:docMk/>
            <pc:sldMk cId="811556764" sldId="360"/>
            <ac:spMk id="13" creationId="{3783CA14-24A1-485C-8B30-D6A5D87987AD}"/>
          </ac:spMkLst>
        </pc:spChg>
        <pc:spChg chg="add">
          <ac:chgData name="Ann Marshfield" userId="a4ef3a680f6c9e46" providerId="LiveId" clId="{EDF7401A-9021-45DB-B4BF-92490A5B1F60}" dt="2022-05-30T18:20:47.952" v="113" actId="26606"/>
          <ac:spMkLst>
            <pc:docMk/>
            <pc:sldMk cId="811556764" sldId="360"/>
            <ac:spMk id="15" creationId="{9A97C86A-04D6-40F7-AE84-31AB43E6A846}"/>
          </ac:spMkLst>
        </pc:spChg>
        <pc:spChg chg="add">
          <ac:chgData name="Ann Marshfield" userId="a4ef3a680f6c9e46" providerId="LiveId" clId="{EDF7401A-9021-45DB-B4BF-92490A5B1F60}" dt="2022-05-30T18:20:47.952" v="113" actId="26606"/>
          <ac:spMkLst>
            <pc:docMk/>
            <pc:sldMk cId="811556764" sldId="360"/>
            <ac:spMk id="17" creationId="{FF9F2414-84E8-453E-B1F3-389FDE8192D9}"/>
          </ac:spMkLst>
        </pc:spChg>
        <pc:spChg chg="add">
          <ac:chgData name="Ann Marshfield" userId="a4ef3a680f6c9e46" providerId="LiveId" clId="{EDF7401A-9021-45DB-B4BF-92490A5B1F60}" dt="2022-05-30T18:20:47.952" v="113" actId="26606"/>
          <ac:spMkLst>
            <pc:docMk/>
            <pc:sldMk cId="811556764" sldId="360"/>
            <ac:spMk id="19" creationId="{3ECA69A1-7536-43AC-85EF-C7106179F5ED}"/>
          </ac:spMkLst>
        </pc:spChg>
        <pc:picChg chg="add mod">
          <ac:chgData name="Ann Marshfield" userId="a4ef3a680f6c9e46" providerId="LiveId" clId="{EDF7401A-9021-45DB-B4BF-92490A5B1F60}" dt="2022-05-30T18:21:00.624" v="117" actId="1076"/>
          <ac:picMkLst>
            <pc:docMk/>
            <pc:sldMk cId="811556764" sldId="360"/>
            <ac:picMk id="2" creationId="{7AB50C79-1CF3-E0AB-B2CA-F0D4B2F68640}"/>
          </ac:picMkLst>
        </pc:picChg>
      </pc:sldChg>
      <pc:sldChg chg="del">
        <pc:chgData name="Ann Marshfield" userId="a4ef3a680f6c9e46" providerId="LiveId" clId="{EDF7401A-9021-45DB-B4BF-92490A5B1F60}" dt="2022-05-30T17:56:41.818" v="94" actId="2696"/>
        <pc:sldMkLst>
          <pc:docMk/>
          <pc:sldMk cId="2179877487" sldId="360"/>
        </pc:sldMkLst>
      </pc:sldChg>
      <pc:sldChg chg="del">
        <pc:chgData name="Ann Marshfield" userId="a4ef3a680f6c9e46" providerId="LiveId" clId="{EDF7401A-9021-45DB-B4BF-92490A5B1F60}" dt="2022-05-30T17:04:03.451" v="73" actId="2696"/>
        <pc:sldMkLst>
          <pc:docMk/>
          <pc:sldMk cId="979915305" sldId="361"/>
        </pc:sldMkLst>
      </pc:sldChg>
      <pc:sldChg chg="addSp modSp new mod ord">
        <pc:chgData name="Ann Marshfield" userId="a4ef3a680f6c9e46" providerId="LiveId" clId="{EDF7401A-9021-45DB-B4BF-92490A5B1F60}" dt="2022-06-01T12:15:29.855" v="2517" actId="1076"/>
        <pc:sldMkLst>
          <pc:docMk/>
          <pc:sldMk cId="3440492420" sldId="361"/>
        </pc:sldMkLst>
        <pc:spChg chg="add mod">
          <ac:chgData name="Ann Marshfield" userId="a4ef3a680f6c9e46" providerId="LiveId" clId="{EDF7401A-9021-45DB-B4BF-92490A5B1F60}" dt="2022-06-01T12:15:29.855" v="2517" actId="1076"/>
          <ac:spMkLst>
            <pc:docMk/>
            <pc:sldMk cId="3440492420" sldId="361"/>
            <ac:spMk id="3" creationId="{F4007665-3295-F0A1-B45D-9B4C4B6E2A63}"/>
          </ac:spMkLst>
        </pc:spChg>
        <pc:picChg chg="add mod">
          <ac:chgData name="Ann Marshfield" userId="a4ef3a680f6c9e46" providerId="LiveId" clId="{EDF7401A-9021-45DB-B4BF-92490A5B1F60}" dt="2022-05-30T18:25:37.269" v="124" actId="1076"/>
          <ac:picMkLst>
            <pc:docMk/>
            <pc:sldMk cId="3440492420" sldId="361"/>
            <ac:picMk id="2" creationId="{1FFA4D9A-1C24-A447-931E-A80E3123C20D}"/>
          </ac:picMkLst>
        </pc:picChg>
      </pc:sldChg>
      <pc:sldChg chg="delSp add del setBg delDesignElem">
        <pc:chgData name="Ann Marshfield" userId="a4ef3a680f6c9e46" providerId="LiveId" clId="{EDF7401A-9021-45DB-B4BF-92490A5B1F60}" dt="2022-05-30T17:04:47.403" v="86" actId="2696"/>
        <pc:sldMkLst>
          <pc:docMk/>
          <pc:sldMk cId="218285662" sldId="362"/>
        </pc:sldMkLst>
        <pc:spChg chg="del">
          <ac:chgData name="Ann Marshfield" userId="a4ef3a680f6c9e46" providerId="LiveId" clId="{EDF7401A-9021-45DB-B4BF-92490A5B1F60}" dt="2022-05-30T17:04:44.229" v="85"/>
          <ac:spMkLst>
            <pc:docMk/>
            <pc:sldMk cId="218285662" sldId="362"/>
            <ac:spMk id="9" creationId="{42A4FC2C-047E-45A5-965D-8E1E3BF09BC6}"/>
          </ac:spMkLst>
        </pc:spChg>
      </pc:sldChg>
      <pc:sldChg chg="addSp modSp new mod ord setBg">
        <pc:chgData name="Ann Marshfield" userId="a4ef3a680f6c9e46" providerId="LiveId" clId="{EDF7401A-9021-45DB-B4BF-92490A5B1F60}" dt="2022-05-30T18:55:21.934" v="272" actId="1076"/>
        <pc:sldMkLst>
          <pc:docMk/>
          <pc:sldMk cId="3506517581" sldId="362"/>
        </pc:sldMkLst>
        <pc:spChg chg="add mod">
          <ac:chgData name="Ann Marshfield" userId="a4ef3a680f6c9e46" providerId="LiveId" clId="{EDF7401A-9021-45DB-B4BF-92490A5B1F60}" dt="2022-05-30T18:55:21.934" v="272" actId="1076"/>
          <ac:spMkLst>
            <pc:docMk/>
            <pc:sldMk cId="3506517581" sldId="362"/>
            <ac:spMk id="3" creationId="{6CDA906D-1FF9-AA55-3492-AE631E3BB0F7}"/>
          </ac:spMkLst>
        </pc:spChg>
        <pc:spChg chg="add">
          <ac:chgData name="Ann Marshfield" userId="a4ef3a680f6c9e46" providerId="LiveId" clId="{EDF7401A-9021-45DB-B4BF-92490A5B1F60}" dt="2022-05-30T18:29:19.346" v="127" actId="26606"/>
          <ac:spMkLst>
            <pc:docMk/>
            <pc:sldMk cId="3506517581" sldId="362"/>
            <ac:spMk id="7" creationId="{42A4FC2C-047E-45A5-965D-8E1E3BF09BC6}"/>
          </ac:spMkLst>
        </pc:spChg>
        <pc:picChg chg="add mod">
          <ac:chgData name="Ann Marshfield" userId="a4ef3a680f6c9e46" providerId="LiveId" clId="{EDF7401A-9021-45DB-B4BF-92490A5B1F60}" dt="2022-05-30T18:51:06.304" v="256" actId="1076"/>
          <ac:picMkLst>
            <pc:docMk/>
            <pc:sldMk cId="3506517581" sldId="362"/>
            <ac:picMk id="2" creationId="{3A21E1F3-97FE-BBC9-DD74-564106F8A4B7}"/>
          </ac:picMkLst>
        </pc:picChg>
      </pc:sldChg>
      <pc:sldChg chg="delSp add del setBg delDesignElem">
        <pc:chgData name="Ann Marshfield" userId="a4ef3a680f6c9e46" providerId="LiveId" clId="{EDF7401A-9021-45DB-B4BF-92490A5B1F60}" dt="2022-05-30T17:04:39.690" v="83" actId="2696"/>
        <pc:sldMkLst>
          <pc:docMk/>
          <pc:sldMk cId="3970405095" sldId="362"/>
        </pc:sldMkLst>
        <pc:spChg chg="del">
          <ac:chgData name="Ann Marshfield" userId="a4ef3a680f6c9e46" providerId="LiveId" clId="{EDF7401A-9021-45DB-B4BF-92490A5B1F60}" dt="2022-05-30T17:04:37.682" v="82"/>
          <ac:spMkLst>
            <pc:docMk/>
            <pc:sldMk cId="3970405095" sldId="362"/>
            <ac:spMk id="9" creationId="{42A4FC2C-047E-45A5-965D-8E1E3BF09BC6}"/>
          </ac:spMkLst>
        </pc:spChg>
      </pc:sldChg>
      <pc:sldChg chg="del">
        <pc:chgData name="Ann Marshfield" userId="a4ef3a680f6c9e46" providerId="LiveId" clId="{EDF7401A-9021-45DB-B4BF-92490A5B1F60}" dt="2022-05-30T17:04:31.285" v="76" actId="2696"/>
        <pc:sldMkLst>
          <pc:docMk/>
          <pc:sldMk cId="4028619738" sldId="362"/>
        </pc:sldMkLst>
      </pc:sldChg>
      <pc:sldChg chg="del">
        <pc:chgData name="Ann Marshfield" userId="a4ef3a680f6c9e46" providerId="LiveId" clId="{EDF7401A-9021-45DB-B4BF-92490A5B1F60}" dt="2022-05-30T17:04:32.019" v="77" actId="2696"/>
        <pc:sldMkLst>
          <pc:docMk/>
          <pc:sldMk cId="514506591" sldId="363"/>
        </pc:sldMkLst>
      </pc:sldChg>
      <pc:sldChg chg="addSp delSp modSp new mod ord setBg">
        <pc:chgData name="Ann Marshfield" userId="a4ef3a680f6c9e46" providerId="LiveId" clId="{EDF7401A-9021-45DB-B4BF-92490A5B1F60}" dt="2022-05-30T18:39:37.341" v="144"/>
        <pc:sldMkLst>
          <pc:docMk/>
          <pc:sldMk cId="1208751960" sldId="363"/>
        </pc:sldMkLst>
        <pc:spChg chg="add del">
          <ac:chgData name="Ann Marshfield" userId="a4ef3a680f6c9e46" providerId="LiveId" clId="{EDF7401A-9021-45DB-B4BF-92490A5B1F60}" dt="2022-05-30T18:33:28.641" v="131" actId="26606"/>
          <ac:spMkLst>
            <pc:docMk/>
            <pc:sldMk cId="1208751960" sldId="363"/>
            <ac:spMk id="7" creationId="{42A4FC2C-047E-45A5-965D-8E1E3BF09BC6}"/>
          </ac:spMkLst>
        </pc:spChg>
        <pc:spChg chg="add">
          <ac:chgData name="Ann Marshfield" userId="a4ef3a680f6c9e46" providerId="LiveId" clId="{EDF7401A-9021-45DB-B4BF-92490A5B1F60}" dt="2022-05-30T18:33:28.643" v="132" actId="26606"/>
          <ac:spMkLst>
            <pc:docMk/>
            <pc:sldMk cId="1208751960" sldId="363"/>
            <ac:spMk id="9" creationId="{42A4FC2C-047E-45A5-965D-8E1E3BF09BC6}"/>
          </ac:spMkLst>
        </pc:spChg>
        <pc:picChg chg="add mod">
          <ac:chgData name="Ann Marshfield" userId="a4ef3a680f6c9e46" providerId="LiveId" clId="{EDF7401A-9021-45DB-B4BF-92490A5B1F60}" dt="2022-05-30T18:33:28.643" v="132" actId="26606"/>
          <ac:picMkLst>
            <pc:docMk/>
            <pc:sldMk cId="1208751960" sldId="363"/>
            <ac:picMk id="2" creationId="{40518162-A3B6-6C83-2BD4-FC56EB72F93C}"/>
          </ac:picMkLst>
        </pc:picChg>
      </pc:sldChg>
      <pc:sldChg chg="addSp delSp modSp new mod">
        <pc:chgData name="Ann Marshfield" userId="a4ef3a680f6c9e46" providerId="LiveId" clId="{EDF7401A-9021-45DB-B4BF-92490A5B1F60}" dt="2022-05-31T00:02:08.802" v="621" actId="1076"/>
        <pc:sldMkLst>
          <pc:docMk/>
          <pc:sldMk cId="1394240261" sldId="364"/>
        </pc:sldMkLst>
        <pc:spChg chg="add mod">
          <ac:chgData name="Ann Marshfield" userId="a4ef3a680f6c9e46" providerId="LiveId" clId="{EDF7401A-9021-45DB-B4BF-92490A5B1F60}" dt="2022-05-31T00:01:14.414" v="617"/>
          <ac:spMkLst>
            <pc:docMk/>
            <pc:sldMk cId="1394240261" sldId="364"/>
            <ac:spMk id="8" creationId="{39033BAC-CB04-BE43-30B0-8803DF6BA275}"/>
          </ac:spMkLst>
        </pc:spChg>
        <pc:spChg chg="add del mod">
          <ac:chgData name="Ann Marshfield" userId="a4ef3a680f6c9e46" providerId="LiveId" clId="{EDF7401A-9021-45DB-B4BF-92490A5B1F60}" dt="2022-05-31T00:01:39.509" v="619" actId="21"/>
          <ac:spMkLst>
            <pc:docMk/>
            <pc:sldMk cId="1394240261" sldId="364"/>
            <ac:spMk id="9" creationId="{8F28A63D-B812-56E5-1F00-0A5853FD93EE}"/>
          </ac:spMkLst>
        </pc:spChg>
        <pc:spChg chg="add mod">
          <ac:chgData name="Ann Marshfield" userId="a4ef3a680f6c9e46" providerId="LiveId" clId="{EDF7401A-9021-45DB-B4BF-92490A5B1F60}" dt="2022-05-31T00:02:08.802" v="621" actId="1076"/>
          <ac:spMkLst>
            <pc:docMk/>
            <pc:sldMk cId="1394240261" sldId="364"/>
            <ac:spMk id="10" creationId="{9A1FC28F-5028-DC6F-0824-253ACF9C9EC9}"/>
          </ac:spMkLst>
        </pc:spChg>
        <pc:picChg chg="add del mod">
          <ac:chgData name="Ann Marshfield" userId="a4ef3a680f6c9e46" providerId="LiveId" clId="{EDF7401A-9021-45DB-B4BF-92490A5B1F60}" dt="2022-05-30T18:42:44.383" v="153" actId="21"/>
          <ac:picMkLst>
            <pc:docMk/>
            <pc:sldMk cId="1394240261" sldId="364"/>
            <ac:picMk id="2" creationId="{8CECB4D5-7C85-44E4-30A1-967E79D11525}"/>
          </ac:picMkLst>
        </pc:picChg>
        <pc:picChg chg="add del">
          <ac:chgData name="Ann Marshfield" userId="a4ef3a680f6c9e46" providerId="LiveId" clId="{EDF7401A-9021-45DB-B4BF-92490A5B1F60}" dt="2022-05-30T18:42:40.057" v="152" actId="21"/>
          <ac:picMkLst>
            <pc:docMk/>
            <pc:sldMk cId="1394240261" sldId="364"/>
            <ac:picMk id="3" creationId="{C9EC1108-F564-D024-69B9-9415D9870A03}"/>
          </ac:picMkLst>
        </pc:picChg>
        <pc:picChg chg="add del mod">
          <ac:chgData name="Ann Marshfield" userId="a4ef3a680f6c9e46" providerId="LiveId" clId="{EDF7401A-9021-45DB-B4BF-92490A5B1F60}" dt="2022-05-30T18:41:59.317" v="149"/>
          <ac:picMkLst>
            <pc:docMk/>
            <pc:sldMk cId="1394240261" sldId="364"/>
            <ac:picMk id="4" creationId="{A89BD4FB-B68E-FBB3-580D-7AAC336A4A33}"/>
          </ac:picMkLst>
        </pc:picChg>
        <pc:picChg chg="add del mod">
          <ac:chgData name="Ann Marshfield" userId="a4ef3a680f6c9e46" providerId="LiveId" clId="{EDF7401A-9021-45DB-B4BF-92490A5B1F60}" dt="2022-05-30T23:52:47.503" v="615" actId="21"/>
          <ac:picMkLst>
            <pc:docMk/>
            <pc:sldMk cId="1394240261" sldId="364"/>
            <ac:picMk id="5" creationId="{A58E98CA-DB61-966A-632B-C9A1CE1DBF39}"/>
          </ac:picMkLst>
        </pc:picChg>
        <pc:picChg chg="add del mod">
          <ac:chgData name="Ann Marshfield" userId="a4ef3a680f6c9e46" providerId="LiveId" clId="{EDF7401A-9021-45DB-B4BF-92490A5B1F60}" dt="2022-05-30T18:43:38.870" v="161" actId="21"/>
          <ac:picMkLst>
            <pc:docMk/>
            <pc:sldMk cId="1394240261" sldId="364"/>
            <ac:picMk id="6" creationId="{95C24E43-2ADB-B52F-9D2A-020375B052CF}"/>
          </ac:picMkLst>
        </pc:picChg>
        <pc:picChg chg="add mod">
          <ac:chgData name="Ann Marshfield" userId="a4ef3a680f6c9e46" providerId="LiveId" clId="{EDF7401A-9021-45DB-B4BF-92490A5B1F60}" dt="2022-05-30T23:52:57.488" v="616"/>
          <ac:picMkLst>
            <pc:docMk/>
            <pc:sldMk cId="1394240261" sldId="364"/>
            <ac:picMk id="7" creationId="{885A6F94-5F15-C641-3A74-D46E625F8E31}"/>
          </ac:picMkLst>
        </pc:picChg>
      </pc:sldChg>
      <pc:sldChg chg="del">
        <pc:chgData name="Ann Marshfield" userId="a4ef3a680f6c9e46" providerId="LiveId" clId="{EDF7401A-9021-45DB-B4BF-92490A5B1F60}" dt="2022-05-30T17:04:32.913" v="78" actId="2696"/>
        <pc:sldMkLst>
          <pc:docMk/>
          <pc:sldMk cId="2529765699" sldId="364"/>
        </pc:sldMkLst>
      </pc:sldChg>
      <pc:sldChg chg="addSp modSp new mod">
        <pc:chgData name="Ann Marshfield" userId="a4ef3a680f6c9e46" providerId="LiveId" clId="{EDF7401A-9021-45DB-B4BF-92490A5B1F60}" dt="2022-05-30T19:04:30.426" v="345" actId="1076"/>
        <pc:sldMkLst>
          <pc:docMk/>
          <pc:sldMk cId="3303554636" sldId="365"/>
        </pc:sldMkLst>
        <pc:picChg chg="add mod">
          <ac:chgData name="Ann Marshfield" userId="a4ef3a680f6c9e46" providerId="LiveId" clId="{EDF7401A-9021-45DB-B4BF-92490A5B1F60}" dt="2022-05-30T19:04:30.426" v="345" actId="1076"/>
          <ac:picMkLst>
            <pc:docMk/>
            <pc:sldMk cId="3303554636" sldId="365"/>
            <ac:picMk id="2" creationId="{E266994F-FE03-4107-BCA7-AE79571541F8}"/>
          </ac:picMkLst>
        </pc:picChg>
      </pc:sldChg>
      <pc:sldChg chg="del">
        <pc:chgData name="Ann Marshfield" userId="a4ef3a680f6c9e46" providerId="LiveId" clId="{EDF7401A-9021-45DB-B4BF-92490A5B1F60}" dt="2022-05-30T17:03:07.461" v="71" actId="2696"/>
        <pc:sldMkLst>
          <pc:docMk/>
          <pc:sldMk cId="3363742474" sldId="365"/>
        </pc:sldMkLst>
      </pc:sldChg>
      <pc:sldChg chg="addSp modSp new mod ord">
        <pc:chgData name="Ann Marshfield" userId="a4ef3a680f6c9e46" providerId="LiveId" clId="{EDF7401A-9021-45DB-B4BF-92490A5B1F60}" dt="2022-05-30T23:42:16.215" v="436"/>
        <pc:sldMkLst>
          <pc:docMk/>
          <pc:sldMk cId="1003302036" sldId="366"/>
        </pc:sldMkLst>
        <pc:spChg chg="add mod">
          <ac:chgData name="Ann Marshfield" userId="a4ef3a680f6c9e46" providerId="LiveId" clId="{EDF7401A-9021-45DB-B4BF-92490A5B1F60}" dt="2022-05-30T23:41:52.755" v="430" actId="1076"/>
          <ac:spMkLst>
            <pc:docMk/>
            <pc:sldMk cId="1003302036" sldId="366"/>
            <ac:spMk id="7" creationId="{0308CB91-DC82-CB12-102C-AABDB9CD4D44}"/>
          </ac:spMkLst>
        </pc:spChg>
        <pc:spChg chg="add mod">
          <ac:chgData name="Ann Marshfield" userId="a4ef3a680f6c9e46" providerId="LiveId" clId="{EDF7401A-9021-45DB-B4BF-92490A5B1F60}" dt="2022-05-30T23:40:00.994" v="416" actId="1076"/>
          <ac:spMkLst>
            <pc:docMk/>
            <pc:sldMk cId="1003302036" sldId="366"/>
            <ac:spMk id="8" creationId="{D6AB7093-18E6-A45B-F0E6-435425AEEC95}"/>
          </ac:spMkLst>
        </pc:spChg>
        <pc:spChg chg="add mod">
          <ac:chgData name="Ann Marshfield" userId="a4ef3a680f6c9e46" providerId="LiveId" clId="{EDF7401A-9021-45DB-B4BF-92490A5B1F60}" dt="2022-05-30T23:41:09.643" v="425" actId="1076"/>
          <ac:spMkLst>
            <pc:docMk/>
            <pc:sldMk cId="1003302036" sldId="366"/>
            <ac:spMk id="9" creationId="{82065FC4-D1C3-AC97-DDB2-C6C9D97238D4}"/>
          </ac:spMkLst>
        </pc:spChg>
        <pc:spChg chg="add mod">
          <ac:chgData name="Ann Marshfield" userId="a4ef3a680f6c9e46" providerId="LiveId" clId="{EDF7401A-9021-45DB-B4BF-92490A5B1F60}" dt="2022-05-30T23:41:31.389" v="427" actId="1076"/>
          <ac:spMkLst>
            <pc:docMk/>
            <pc:sldMk cId="1003302036" sldId="366"/>
            <ac:spMk id="10" creationId="{7ECAEBE9-ECE0-DC5B-3ED0-C5566108A35F}"/>
          </ac:spMkLst>
        </pc:spChg>
        <pc:picChg chg="add mod">
          <ac:chgData name="Ann Marshfield" userId="a4ef3a680f6c9e46" providerId="LiveId" clId="{EDF7401A-9021-45DB-B4BF-92490A5B1F60}" dt="2022-05-30T23:39:19.212" v="412" actId="1076"/>
          <ac:picMkLst>
            <pc:docMk/>
            <pc:sldMk cId="1003302036" sldId="366"/>
            <ac:picMk id="2" creationId="{8BB8886D-6DFE-66E3-EC13-F58DA8D2C436}"/>
          </ac:picMkLst>
        </pc:picChg>
        <pc:picChg chg="add mod">
          <ac:chgData name="Ann Marshfield" userId="a4ef3a680f6c9e46" providerId="LiveId" clId="{EDF7401A-9021-45DB-B4BF-92490A5B1F60}" dt="2022-05-30T23:39:24.360" v="413" actId="14100"/>
          <ac:picMkLst>
            <pc:docMk/>
            <pc:sldMk cId="1003302036" sldId="366"/>
            <ac:picMk id="3" creationId="{D34D8507-78DC-9FEC-567C-9D4AAC860018}"/>
          </ac:picMkLst>
        </pc:picChg>
        <pc:picChg chg="add mod">
          <ac:chgData name="Ann Marshfield" userId="a4ef3a680f6c9e46" providerId="LiveId" clId="{EDF7401A-9021-45DB-B4BF-92490A5B1F60}" dt="2022-05-30T23:40:53.396" v="421" actId="14100"/>
          <ac:picMkLst>
            <pc:docMk/>
            <pc:sldMk cId="1003302036" sldId="366"/>
            <ac:picMk id="4" creationId="{559388D7-0943-1814-7AE4-EFAD55818AE0}"/>
          </ac:picMkLst>
        </pc:picChg>
        <pc:picChg chg="add mod">
          <ac:chgData name="Ann Marshfield" userId="a4ef3a680f6c9e46" providerId="LiveId" clId="{EDF7401A-9021-45DB-B4BF-92490A5B1F60}" dt="2022-05-30T23:42:06.431" v="434" actId="1076"/>
          <ac:picMkLst>
            <pc:docMk/>
            <pc:sldMk cId="1003302036" sldId="366"/>
            <ac:picMk id="5" creationId="{3943E8E5-E242-C176-BAF7-5E99B1CBED6A}"/>
          </ac:picMkLst>
        </pc:picChg>
        <pc:picChg chg="add mod">
          <ac:chgData name="Ann Marshfield" userId="a4ef3a680f6c9e46" providerId="LiveId" clId="{EDF7401A-9021-45DB-B4BF-92490A5B1F60}" dt="2022-05-30T23:42:01.365" v="433" actId="1076"/>
          <ac:picMkLst>
            <pc:docMk/>
            <pc:sldMk cId="1003302036" sldId="366"/>
            <ac:picMk id="6" creationId="{61BA98B0-8DF5-4FA4-77BB-794734CBA17B}"/>
          </ac:picMkLst>
        </pc:picChg>
      </pc:sldChg>
      <pc:sldChg chg="del">
        <pc:chgData name="Ann Marshfield" userId="a4ef3a680f6c9e46" providerId="LiveId" clId="{EDF7401A-9021-45DB-B4BF-92490A5B1F60}" dt="2022-05-30T17:03:08.743" v="72" actId="2696"/>
        <pc:sldMkLst>
          <pc:docMk/>
          <pc:sldMk cId="2119375032" sldId="366"/>
        </pc:sldMkLst>
      </pc:sldChg>
      <pc:sldChg chg="addSp delSp modSp new mod ord setBg">
        <pc:chgData name="Ann Marshfield" userId="a4ef3a680f6c9e46" providerId="LiveId" clId="{EDF7401A-9021-45DB-B4BF-92490A5B1F60}" dt="2022-06-01T12:45:15.664" v="3089" actId="478"/>
        <pc:sldMkLst>
          <pc:docMk/>
          <pc:sldMk cId="4000487560" sldId="367"/>
        </pc:sldMkLst>
        <pc:spChg chg="add mod">
          <ac:chgData name="Ann Marshfield" userId="a4ef3a680f6c9e46" providerId="LiveId" clId="{EDF7401A-9021-45DB-B4BF-92490A5B1F60}" dt="2022-05-30T23:45:45.912" v="569" actId="26606"/>
          <ac:spMkLst>
            <pc:docMk/>
            <pc:sldMk cId="4000487560" sldId="367"/>
            <ac:spMk id="2" creationId="{A2FE2F9C-8433-B867-F98F-CE23E4279ECA}"/>
          </ac:spMkLst>
        </pc:spChg>
        <pc:spChg chg="add mod">
          <ac:chgData name="Ann Marshfield" userId="a4ef3a680f6c9e46" providerId="LiveId" clId="{EDF7401A-9021-45DB-B4BF-92490A5B1F60}" dt="2022-05-31T21:30:09.713" v="1280" actId="1076"/>
          <ac:spMkLst>
            <pc:docMk/>
            <pc:sldMk cId="4000487560" sldId="367"/>
            <ac:spMk id="3" creationId="{5C2DBC7B-9DCF-425A-BCCE-C59AF7472DB4}"/>
          </ac:spMkLst>
        </pc:spChg>
        <pc:spChg chg="add del mod">
          <ac:chgData name="Ann Marshfield" userId="a4ef3a680f6c9e46" providerId="LiveId" clId="{EDF7401A-9021-45DB-B4BF-92490A5B1F60}" dt="2022-05-31T21:31:14.983" v="1299" actId="21"/>
          <ac:spMkLst>
            <pc:docMk/>
            <pc:sldMk cId="4000487560" sldId="367"/>
            <ac:spMk id="4" creationId="{CDC5034C-FC4C-D5A5-90BF-8D6A64CA75D4}"/>
          </ac:spMkLst>
        </pc:spChg>
        <pc:spChg chg="add">
          <ac:chgData name="Ann Marshfield" userId="a4ef3a680f6c9e46" providerId="LiveId" clId="{EDF7401A-9021-45DB-B4BF-92490A5B1F60}" dt="2022-05-30T23:45:45.912" v="569" actId="26606"/>
          <ac:spMkLst>
            <pc:docMk/>
            <pc:sldMk cId="4000487560" sldId="367"/>
            <ac:spMk id="9" creationId="{42A5316D-ED2F-4F89-B4B4-8D9240B1A348}"/>
          </ac:spMkLst>
        </pc:spChg>
        <pc:spChg chg="add mod">
          <ac:chgData name="Ann Marshfield" userId="a4ef3a680f6c9e46" providerId="LiveId" clId="{EDF7401A-9021-45DB-B4BF-92490A5B1F60}" dt="2022-05-31T21:29:05.182" v="1244" actId="20577"/>
          <ac:spMkLst>
            <pc:docMk/>
            <pc:sldMk cId="4000487560" sldId="367"/>
            <ac:spMk id="12" creationId="{A259CFBE-822E-3A00-1B6A-A0602F466FCA}"/>
          </ac:spMkLst>
        </pc:spChg>
        <pc:spChg chg="add mod">
          <ac:chgData name="Ann Marshfield" userId="a4ef3a680f6c9e46" providerId="LiveId" clId="{EDF7401A-9021-45DB-B4BF-92490A5B1F60}" dt="2022-05-31T21:29:24.457" v="1259" actId="20577"/>
          <ac:spMkLst>
            <pc:docMk/>
            <pc:sldMk cId="4000487560" sldId="367"/>
            <ac:spMk id="13" creationId="{C6A4A96F-65C7-9CC9-D3C5-8BEA15D78CE6}"/>
          </ac:spMkLst>
        </pc:spChg>
        <pc:spChg chg="add mod">
          <ac:chgData name="Ann Marshfield" userId="a4ef3a680f6c9e46" providerId="LiveId" clId="{EDF7401A-9021-45DB-B4BF-92490A5B1F60}" dt="2022-05-31T22:08:08.434" v="2003" actId="20577"/>
          <ac:spMkLst>
            <pc:docMk/>
            <pc:sldMk cId="4000487560" sldId="367"/>
            <ac:spMk id="14" creationId="{C5959162-319B-FBC9-D12E-8495D5509234}"/>
          </ac:spMkLst>
        </pc:spChg>
        <pc:picChg chg="add del">
          <ac:chgData name="Ann Marshfield" userId="a4ef3a680f6c9e46" providerId="LiveId" clId="{EDF7401A-9021-45DB-B4BF-92490A5B1F60}" dt="2022-06-01T12:43:17.074" v="3081" actId="21"/>
          <ac:picMkLst>
            <pc:docMk/>
            <pc:sldMk cId="4000487560" sldId="367"/>
            <ac:picMk id="5" creationId="{1B9FC6E3-8D5B-5151-DE8E-3692ACE9EABB}"/>
          </ac:picMkLst>
        </pc:picChg>
        <pc:picChg chg="add mod">
          <ac:chgData name="Ann Marshfield" userId="a4ef3a680f6c9e46" providerId="LiveId" clId="{EDF7401A-9021-45DB-B4BF-92490A5B1F60}" dt="2022-05-31T21:29:50.472" v="1275" actId="1076"/>
          <ac:picMkLst>
            <pc:docMk/>
            <pc:sldMk cId="4000487560" sldId="367"/>
            <ac:picMk id="6" creationId="{2192A01B-0754-5913-6BF9-251B2A6B686B}"/>
          </ac:picMkLst>
        </pc:picChg>
        <pc:picChg chg="add mod">
          <ac:chgData name="Ann Marshfield" userId="a4ef3a680f6c9e46" providerId="LiveId" clId="{EDF7401A-9021-45DB-B4BF-92490A5B1F60}" dt="2022-05-31T21:29:52.570" v="1276" actId="1076"/>
          <ac:picMkLst>
            <pc:docMk/>
            <pc:sldMk cId="4000487560" sldId="367"/>
            <ac:picMk id="8" creationId="{DBA79111-B2CE-F592-FB9E-DF70CE7C4E34}"/>
          </ac:picMkLst>
        </pc:picChg>
        <pc:picChg chg="add mod">
          <ac:chgData name="Ann Marshfield" userId="a4ef3a680f6c9e46" providerId="LiveId" clId="{EDF7401A-9021-45DB-B4BF-92490A5B1F60}" dt="2022-05-31T21:29:58.728" v="1278" actId="14100"/>
          <ac:picMkLst>
            <pc:docMk/>
            <pc:sldMk cId="4000487560" sldId="367"/>
            <ac:picMk id="11" creationId="{49F9E76D-B1BF-3917-FD7F-3A8853CCEF3D}"/>
          </ac:picMkLst>
        </pc:picChg>
        <pc:picChg chg="add del mod">
          <ac:chgData name="Ann Marshfield" userId="a4ef3a680f6c9e46" providerId="LiveId" clId="{EDF7401A-9021-45DB-B4BF-92490A5B1F60}" dt="2022-06-01T12:45:15.664" v="3089" actId="478"/>
          <ac:picMkLst>
            <pc:docMk/>
            <pc:sldMk cId="4000487560" sldId="367"/>
            <ac:picMk id="1026" creationId="{CF647644-9E61-28E2-277A-19DC30C03C97}"/>
          </ac:picMkLst>
        </pc:picChg>
      </pc:sldChg>
      <pc:sldChg chg="addSp modSp new mod">
        <pc:chgData name="Ann Marshfield" userId="a4ef3a680f6c9e46" providerId="LiveId" clId="{EDF7401A-9021-45DB-B4BF-92490A5B1F60}" dt="2022-05-30T23:52:38.253" v="614" actId="1076"/>
        <pc:sldMkLst>
          <pc:docMk/>
          <pc:sldMk cId="3278190529" sldId="368"/>
        </pc:sldMkLst>
        <pc:picChg chg="add mod">
          <ac:chgData name="Ann Marshfield" userId="a4ef3a680f6c9e46" providerId="LiveId" clId="{EDF7401A-9021-45DB-B4BF-92490A5B1F60}" dt="2022-05-30T23:49:38.180" v="593"/>
          <ac:picMkLst>
            <pc:docMk/>
            <pc:sldMk cId="3278190529" sldId="368"/>
            <ac:picMk id="2" creationId="{463A71DA-2265-F294-CA39-37B11F38DB5D}"/>
          </ac:picMkLst>
        </pc:picChg>
        <pc:picChg chg="add mod">
          <ac:chgData name="Ann Marshfield" userId="a4ef3a680f6c9e46" providerId="LiveId" clId="{EDF7401A-9021-45DB-B4BF-92490A5B1F60}" dt="2022-05-30T23:52:36.470" v="613" actId="1076"/>
          <ac:picMkLst>
            <pc:docMk/>
            <pc:sldMk cId="3278190529" sldId="368"/>
            <ac:picMk id="3" creationId="{461C3A42-CB49-3E84-6187-191D4C1D5832}"/>
          </ac:picMkLst>
        </pc:picChg>
        <pc:picChg chg="add mod">
          <ac:chgData name="Ann Marshfield" userId="a4ef3a680f6c9e46" providerId="LiveId" clId="{EDF7401A-9021-45DB-B4BF-92490A5B1F60}" dt="2022-05-30T23:52:38.253" v="614" actId="1076"/>
          <ac:picMkLst>
            <pc:docMk/>
            <pc:sldMk cId="3278190529" sldId="368"/>
            <ac:picMk id="4" creationId="{F7C19A7F-018F-388D-5FEC-6C30590FAE2F}"/>
          </ac:picMkLst>
        </pc:picChg>
        <pc:picChg chg="add mod">
          <ac:chgData name="Ann Marshfield" userId="a4ef3a680f6c9e46" providerId="LiveId" clId="{EDF7401A-9021-45DB-B4BF-92490A5B1F60}" dt="2022-05-30T23:51:52.745" v="608" actId="1076"/>
          <ac:picMkLst>
            <pc:docMk/>
            <pc:sldMk cId="3278190529" sldId="368"/>
            <ac:picMk id="5" creationId="{4C7E3F59-AA5E-BC02-CC55-9BBB7539E2E5}"/>
          </ac:picMkLst>
        </pc:picChg>
        <pc:picChg chg="add mod">
          <ac:chgData name="Ann Marshfield" userId="a4ef3a680f6c9e46" providerId="LiveId" clId="{EDF7401A-9021-45DB-B4BF-92490A5B1F60}" dt="2022-05-30T23:52:07.339" v="610" actId="14100"/>
          <ac:picMkLst>
            <pc:docMk/>
            <pc:sldMk cId="3278190529" sldId="368"/>
            <ac:picMk id="6" creationId="{ECD5313F-1FA6-9216-98AE-D52E204E26CB}"/>
          </ac:picMkLst>
        </pc:picChg>
        <pc:picChg chg="add mod">
          <ac:chgData name="Ann Marshfield" userId="a4ef3a680f6c9e46" providerId="LiveId" clId="{EDF7401A-9021-45DB-B4BF-92490A5B1F60}" dt="2022-05-30T23:51:48.143" v="607" actId="1076"/>
          <ac:picMkLst>
            <pc:docMk/>
            <pc:sldMk cId="3278190529" sldId="368"/>
            <ac:picMk id="7" creationId="{2CA2F181-DDBA-1599-F907-D15A157B677D}"/>
          </ac:picMkLst>
        </pc:picChg>
        <pc:picChg chg="add mod">
          <ac:chgData name="Ann Marshfield" userId="a4ef3a680f6c9e46" providerId="LiveId" clId="{EDF7401A-9021-45DB-B4BF-92490A5B1F60}" dt="2022-05-30T23:52:22.022" v="612" actId="1076"/>
          <ac:picMkLst>
            <pc:docMk/>
            <pc:sldMk cId="3278190529" sldId="368"/>
            <ac:picMk id="8" creationId="{1EF3261A-8440-0F91-7C4A-BFED4DAD6796}"/>
          </ac:picMkLst>
        </pc:picChg>
      </pc:sldChg>
      <pc:sldChg chg="addSp modSp new mod setBg">
        <pc:chgData name="Ann Marshfield" userId="a4ef3a680f6c9e46" providerId="LiveId" clId="{EDF7401A-9021-45DB-B4BF-92490A5B1F60}" dt="2022-05-31T00:04:40.423" v="670" actId="207"/>
        <pc:sldMkLst>
          <pc:docMk/>
          <pc:sldMk cId="1872415010" sldId="369"/>
        </pc:sldMkLst>
        <pc:spChg chg="add mod">
          <ac:chgData name="Ann Marshfield" userId="a4ef3a680f6c9e46" providerId="LiveId" clId="{EDF7401A-9021-45DB-B4BF-92490A5B1F60}" dt="2022-05-31T00:04:40.423" v="670" actId="207"/>
          <ac:spMkLst>
            <pc:docMk/>
            <pc:sldMk cId="1872415010" sldId="369"/>
            <ac:spMk id="6" creationId="{07CF943E-BB28-765F-3556-BE1B92679F12}"/>
          </ac:spMkLst>
        </pc:spChg>
        <pc:spChg chg="add">
          <ac:chgData name="Ann Marshfield" userId="a4ef3a680f6c9e46" providerId="LiveId" clId="{EDF7401A-9021-45DB-B4BF-92490A5B1F60}" dt="2022-05-31T00:03:36.930" v="626" actId="26606"/>
          <ac:spMkLst>
            <pc:docMk/>
            <pc:sldMk cId="1872415010" sldId="369"/>
            <ac:spMk id="8" creationId="{D99D2C73-08B0-4F6B-A8E9-4651E6BDBE48}"/>
          </ac:spMkLst>
        </pc:spChg>
        <pc:spChg chg="add">
          <ac:chgData name="Ann Marshfield" userId="a4ef3a680f6c9e46" providerId="LiveId" clId="{EDF7401A-9021-45DB-B4BF-92490A5B1F60}" dt="2022-05-31T00:03:36.930" v="626" actId="26606"/>
          <ac:spMkLst>
            <pc:docMk/>
            <pc:sldMk cId="1872415010" sldId="369"/>
            <ac:spMk id="10" creationId="{968DB88C-7EF2-487C-85D1-848F61F13E3F}"/>
          </ac:spMkLst>
        </pc:spChg>
        <pc:picChg chg="add mod">
          <ac:chgData name="Ann Marshfield" userId="a4ef3a680f6c9e46" providerId="LiveId" clId="{EDF7401A-9021-45DB-B4BF-92490A5B1F60}" dt="2022-05-31T00:03:36.930" v="626" actId="26606"/>
          <ac:picMkLst>
            <pc:docMk/>
            <pc:sldMk cId="1872415010" sldId="369"/>
            <ac:picMk id="2" creationId="{ABB02D46-5B92-C365-6DC1-B8DE4DBCA158}"/>
          </ac:picMkLst>
        </pc:picChg>
        <pc:picChg chg="add mod">
          <ac:chgData name="Ann Marshfield" userId="a4ef3a680f6c9e46" providerId="LiveId" clId="{EDF7401A-9021-45DB-B4BF-92490A5B1F60}" dt="2022-05-31T00:03:39.231" v="627" actId="1076"/>
          <ac:picMkLst>
            <pc:docMk/>
            <pc:sldMk cId="1872415010" sldId="369"/>
            <ac:picMk id="3" creationId="{B899D00E-2EBA-196B-2014-8535A7A50A77}"/>
          </ac:picMkLst>
        </pc:picChg>
      </pc:sldChg>
      <pc:sldChg chg="addSp delSp modSp new mod setBg">
        <pc:chgData name="Ann Marshfield" userId="a4ef3a680f6c9e46" providerId="LiveId" clId="{EDF7401A-9021-45DB-B4BF-92490A5B1F60}" dt="2022-05-31T01:26:19.366" v="862" actId="1076"/>
        <pc:sldMkLst>
          <pc:docMk/>
          <pc:sldMk cId="2544403871" sldId="370"/>
        </pc:sldMkLst>
        <pc:spChg chg="add mod">
          <ac:chgData name="Ann Marshfield" userId="a4ef3a680f6c9e46" providerId="LiveId" clId="{EDF7401A-9021-45DB-B4BF-92490A5B1F60}" dt="2022-05-31T00:10:09.415" v="742" actId="1076"/>
          <ac:spMkLst>
            <pc:docMk/>
            <pc:sldMk cId="2544403871" sldId="370"/>
            <ac:spMk id="3" creationId="{40F46364-D3C3-F598-A61B-2120316F3793}"/>
          </ac:spMkLst>
        </pc:spChg>
        <pc:spChg chg="add del">
          <ac:chgData name="Ann Marshfield" userId="a4ef3a680f6c9e46" providerId="LiveId" clId="{EDF7401A-9021-45DB-B4BF-92490A5B1F60}" dt="2022-05-31T00:08:44.958" v="681" actId="26606"/>
          <ac:spMkLst>
            <pc:docMk/>
            <pc:sldMk cId="2544403871" sldId="370"/>
            <ac:spMk id="7" creationId="{32BC26D8-82FB-445E-AA49-62A77D7C1EE0}"/>
          </ac:spMkLst>
        </pc:spChg>
        <pc:spChg chg="add del">
          <ac:chgData name="Ann Marshfield" userId="a4ef3a680f6c9e46" providerId="LiveId" clId="{EDF7401A-9021-45DB-B4BF-92490A5B1F60}" dt="2022-05-31T00:08:44.958" v="681" actId="26606"/>
          <ac:spMkLst>
            <pc:docMk/>
            <pc:sldMk cId="2544403871" sldId="370"/>
            <ac:spMk id="9" creationId="{CB44330D-EA18-4254-AA95-EB49948539B8}"/>
          </ac:spMkLst>
        </pc:spChg>
        <pc:spChg chg="add del">
          <ac:chgData name="Ann Marshfield" userId="a4ef3a680f6c9e46" providerId="LiveId" clId="{EDF7401A-9021-45DB-B4BF-92490A5B1F60}" dt="2022-05-31T00:08:44.958" v="680" actId="26606"/>
          <ac:spMkLst>
            <pc:docMk/>
            <pc:sldMk cId="2544403871" sldId="370"/>
            <ac:spMk id="14" creationId="{F3060C83-F051-4F0E-ABAD-AA0DFC48B218}"/>
          </ac:spMkLst>
        </pc:spChg>
        <pc:spChg chg="add mod">
          <ac:chgData name="Ann Marshfield" userId="a4ef3a680f6c9e46" providerId="LiveId" clId="{EDF7401A-9021-45DB-B4BF-92490A5B1F60}" dt="2022-05-31T01:26:11.033" v="860"/>
          <ac:spMkLst>
            <pc:docMk/>
            <pc:sldMk cId="2544403871" sldId="370"/>
            <ac:spMk id="15" creationId="{E15C37A2-546B-F549-36F9-B0548A2C62E8}"/>
          </ac:spMkLst>
        </pc:spChg>
        <pc:spChg chg="add del">
          <ac:chgData name="Ann Marshfield" userId="a4ef3a680f6c9e46" providerId="LiveId" clId="{EDF7401A-9021-45DB-B4BF-92490A5B1F60}" dt="2022-05-31T00:08:44.958" v="680" actId="26606"/>
          <ac:spMkLst>
            <pc:docMk/>
            <pc:sldMk cId="2544403871" sldId="370"/>
            <ac:spMk id="16" creationId="{83C98ABE-055B-441F-B07E-44F97F083C39}"/>
          </ac:spMkLst>
        </pc:spChg>
        <pc:spChg chg="add del">
          <ac:chgData name="Ann Marshfield" userId="a4ef3a680f6c9e46" providerId="LiveId" clId="{EDF7401A-9021-45DB-B4BF-92490A5B1F60}" dt="2022-05-31T00:08:44.958" v="680" actId="26606"/>
          <ac:spMkLst>
            <pc:docMk/>
            <pc:sldMk cId="2544403871" sldId="370"/>
            <ac:spMk id="18" creationId="{29FDB030-9B49-4CED-8CCD-4D99382388AC}"/>
          </ac:spMkLst>
        </pc:spChg>
        <pc:spChg chg="add del">
          <ac:chgData name="Ann Marshfield" userId="a4ef3a680f6c9e46" providerId="LiveId" clId="{EDF7401A-9021-45DB-B4BF-92490A5B1F60}" dt="2022-05-31T00:08:44.958" v="680" actId="26606"/>
          <ac:spMkLst>
            <pc:docMk/>
            <pc:sldMk cId="2544403871" sldId="370"/>
            <ac:spMk id="20" creationId="{3783CA14-24A1-485C-8B30-D6A5D87987AD}"/>
          </ac:spMkLst>
        </pc:spChg>
        <pc:spChg chg="add del">
          <ac:chgData name="Ann Marshfield" userId="a4ef3a680f6c9e46" providerId="LiveId" clId="{EDF7401A-9021-45DB-B4BF-92490A5B1F60}" dt="2022-05-31T00:08:44.958" v="680" actId="26606"/>
          <ac:spMkLst>
            <pc:docMk/>
            <pc:sldMk cId="2544403871" sldId="370"/>
            <ac:spMk id="22" creationId="{9A97C86A-04D6-40F7-AE84-31AB43E6A846}"/>
          </ac:spMkLst>
        </pc:spChg>
        <pc:spChg chg="add del">
          <ac:chgData name="Ann Marshfield" userId="a4ef3a680f6c9e46" providerId="LiveId" clId="{EDF7401A-9021-45DB-B4BF-92490A5B1F60}" dt="2022-05-31T00:08:44.958" v="680" actId="26606"/>
          <ac:spMkLst>
            <pc:docMk/>
            <pc:sldMk cId="2544403871" sldId="370"/>
            <ac:spMk id="24" creationId="{FF9F2414-84E8-453E-B1F3-389FDE8192D9}"/>
          </ac:spMkLst>
        </pc:spChg>
        <pc:spChg chg="add del">
          <ac:chgData name="Ann Marshfield" userId="a4ef3a680f6c9e46" providerId="LiveId" clId="{EDF7401A-9021-45DB-B4BF-92490A5B1F60}" dt="2022-05-31T00:08:44.958" v="680" actId="26606"/>
          <ac:spMkLst>
            <pc:docMk/>
            <pc:sldMk cId="2544403871" sldId="370"/>
            <ac:spMk id="26" creationId="{3ECA69A1-7536-43AC-85EF-C7106179F5ED}"/>
          </ac:spMkLst>
        </pc:spChg>
        <pc:spChg chg="add">
          <ac:chgData name="Ann Marshfield" userId="a4ef3a680f6c9e46" providerId="LiveId" clId="{EDF7401A-9021-45DB-B4BF-92490A5B1F60}" dt="2022-05-31T00:08:44.958" v="681" actId="26606"/>
          <ac:spMkLst>
            <pc:docMk/>
            <pc:sldMk cId="2544403871" sldId="370"/>
            <ac:spMk id="28" creationId="{32BC26D8-82FB-445E-AA49-62A77D7C1EE0}"/>
          </ac:spMkLst>
        </pc:spChg>
        <pc:spChg chg="add">
          <ac:chgData name="Ann Marshfield" userId="a4ef3a680f6c9e46" providerId="LiveId" clId="{EDF7401A-9021-45DB-B4BF-92490A5B1F60}" dt="2022-05-31T00:08:44.958" v="681" actId="26606"/>
          <ac:spMkLst>
            <pc:docMk/>
            <pc:sldMk cId="2544403871" sldId="370"/>
            <ac:spMk id="29" creationId="{CB44330D-EA18-4254-AA95-EB49948539B8}"/>
          </ac:spMkLst>
        </pc:spChg>
        <pc:picChg chg="add mod">
          <ac:chgData name="Ann Marshfield" userId="a4ef3a680f6c9e46" providerId="LiveId" clId="{EDF7401A-9021-45DB-B4BF-92490A5B1F60}" dt="2022-05-31T01:26:19.366" v="862" actId="1076"/>
          <ac:picMkLst>
            <pc:docMk/>
            <pc:sldMk cId="2544403871" sldId="370"/>
            <ac:picMk id="2" creationId="{C8608DEF-B02E-548C-1EC7-1977310854F2}"/>
          </ac:picMkLst>
        </pc:picChg>
      </pc:sldChg>
      <pc:sldChg chg="addSp modSp new mod ord setBg setClrOvrMap">
        <pc:chgData name="Ann Marshfield" userId="a4ef3a680f6c9e46" providerId="LiveId" clId="{EDF7401A-9021-45DB-B4BF-92490A5B1F60}" dt="2022-05-31T00:08:30.658" v="678"/>
        <pc:sldMkLst>
          <pc:docMk/>
          <pc:sldMk cId="3971890600" sldId="371"/>
        </pc:sldMkLst>
        <pc:picChg chg="add mod">
          <ac:chgData name="Ann Marshfield" userId="a4ef3a680f6c9e46" providerId="LiveId" clId="{EDF7401A-9021-45DB-B4BF-92490A5B1F60}" dt="2022-05-31T00:08:12.527" v="676" actId="26606"/>
          <ac:picMkLst>
            <pc:docMk/>
            <pc:sldMk cId="3971890600" sldId="371"/>
            <ac:picMk id="1026" creationId="{15FCF9FA-D43A-0E11-1C1F-406304D8D463}"/>
          </ac:picMkLst>
        </pc:picChg>
      </pc:sldChg>
      <pc:sldChg chg="addSp modSp new del mod">
        <pc:chgData name="Ann Marshfield" userId="a4ef3a680f6c9e46" providerId="LiveId" clId="{EDF7401A-9021-45DB-B4BF-92490A5B1F60}" dt="2022-05-31T00:18:19.437" v="835" actId="2696"/>
        <pc:sldMkLst>
          <pc:docMk/>
          <pc:sldMk cId="3545114327" sldId="372"/>
        </pc:sldMkLst>
        <pc:picChg chg="add mod">
          <ac:chgData name="Ann Marshfield" userId="a4ef3a680f6c9e46" providerId="LiveId" clId="{EDF7401A-9021-45DB-B4BF-92490A5B1F60}" dt="2022-05-31T00:12:40.883" v="746" actId="1076"/>
          <ac:picMkLst>
            <pc:docMk/>
            <pc:sldMk cId="3545114327" sldId="372"/>
            <ac:picMk id="2" creationId="{0792D6DA-C183-BC18-0DC6-D3986E5BB64B}"/>
          </ac:picMkLst>
        </pc:picChg>
      </pc:sldChg>
      <pc:sldChg chg="addSp delSp modSp add mod ord">
        <pc:chgData name="Ann Marshfield" userId="a4ef3a680f6c9e46" providerId="LiveId" clId="{EDF7401A-9021-45DB-B4BF-92490A5B1F60}" dt="2022-05-31T00:19:23.061" v="859" actId="1076"/>
        <pc:sldMkLst>
          <pc:docMk/>
          <pc:sldMk cId="2866074469" sldId="373"/>
        </pc:sldMkLst>
        <pc:spChg chg="mod">
          <ac:chgData name="Ann Marshfield" userId="a4ef3a680f6c9e46" providerId="LiveId" clId="{EDF7401A-9021-45DB-B4BF-92490A5B1F60}" dt="2022-05-31T00:18:04.798" v="834" actId="122"/>
          <ac:spMkLst>
            <pc:docMk/>
            <pc:sldMk cId="2866074469" sldId="373"/>
            <ac:spMk id="3" creationId="{40F46364-D3C3-F598-A61B-2120316F3793}"/>
          </ac:spMkLst>
        </pc:spChg>
        <pc:spChg chg="add mod">
          <ac:chgData name="Ann Marshfield" userId="a4ef3a680f6c9e46" providerId="LiveId" clId="{EDF7401A-9021-45DB-B4BF-92490A5B1F60}" dt="2022-05-31T00:19:23.061" v="859" actId="1076"/>
          <ac:spMkLst>
            <pc:docMk/>
            <pc:sldMk cId="2866074469" sldId="373"/>
            <ac:spMk id="4" creationId="{77A114CD-1C64-E1CD-CD59-DDE64178F102}"/>
          </ac:spMkLst>
        </pc:spChg>
        <pc:picChg chg="del">
          <ac:chgData name="Ann Marshfield" userId="a4ef3a680f6c9e46" providerId="LiveId" clId="{EDF7401A-9021-45DB-B4BF-92490A5B1F60}" dt="2022-05-31T00:13:27.471" v="750" actId="478"/>
          <ac:picMkLst>
            <pc:docMk/>
            <pc:sldMk cId="2866074469" sldId="373"/>
            <ac:picMk id="2" creationId="{C8608DEF-B02E-548C-1EC7-1977310854F2}"/>
          </ac:picMkLst>
        </pc:picChg>
        <pc:picChg chg="add mod">
          <ac:chgData name="Ann Marshfield" userId="a4ef3a680f6c9e46" providerId="LiveId" clId="{EDF7401A-9021-45DB-B4BF-92490A5B1F60}" dt="2022-05-31T00:19:18.947" v="858" actId="1076"/>
          <ac:picMkLst>
            <pc:docMk/>
            <pc:sldMk cId="2866074469" sldId="373"/>
            <ac:picMk id="6" creationId="{3D6FE2CF-4E8D-04C2-A3D3-87762AAE31A6}"/>
          </ac:picMkLst>
        </pc:picChg>
      </pc:sldChg>
      <pc:sldChg chg="addSp modSp new del mod">
        <pc:chgData name="Ann Marshfield" userId="a4ef3a680f6c9e46" providerId="LiveId" clId="{EDF7401A-9021-45DB-B4BF-92490A5B1F60}" dt="2022-05-31T23:16:25.489" v="2443" actId="2696"/>
        <pc:sldMkLst>
          <pc:docMk/>
          <pc:sldMk cId="2814875642" sldId="374"/>
        </pc:sldMkLst>
        <pc:spChg chg="add mod">
          <ac:chgData name="Ann Marshfield" userId="a4ef3a680f6c9e46" providerId="LiveId" clId="{EDF7401A-9021-45DB-B4BF-92490A5B1F60}" dt="2022-05-31T17:00:14.485" v="1054" actId="1076"/>
          <ac:spMkLst>
            <pc:docMk/>
            <pc:sldMk cId="2814875642" sldId="374"/>
            <ac:spMk id="3" creationId="{D9367D6A-4710-51B6-19B8-2B034F650580}"/>
          </ac:spMkLst>
        </pc:spChg>
      </pc:sldChg>
      <pc:sldChg chg="addSp delSp modSp add mod ord">
        <pc:chgData name="Ann Marshfield" userId="a4ef3a680f6c9e46" providerId="LiveId" clId="{EDF7401A-9021-45DB-B4BF-92490A5B1F60}" dt="2022-06-01T12:42:37.742" v="3079" actId="1076"/>
        <pc:sldMkLst>
          <pc:docMk/>
          <pc:sldMk cId="1042717899" sldId="375"/>
        </pc:sldMkLst>
        <pc:spChg chg="del mod">
          <ac:chgData name="Ann Marshfield" userId="a4ef3a680f6c9e46" providerId="LiveId" clId="{EDF7401A-9021-45DB-B4BF-92490A5B1F60}" dt="2022-05-31T21:30:56.693" v="1294" actId="21"/>
          <ac:spMkLst>
            <pc:docMk/>
            <pc:sldMk cId="1042717899" sldId="375"/>
            <ac:spMk id="3" creationId="{5C2DBC7B-9DCF-425A-BCCE-C59AF7472DB4}"/>
          </ac:spMkLst>
        </pc:spChg>
        <pc:spChg chg="del mod">
          <ac:chgData name="Ann Marshfield" userId="a4ef3a680f6c9e46" providerId="LiveId" clId="{EDF7401A-9021-45DB-B4BF-92490A5B1F60}" dt="2022-05-31T21:32:31.786" v="1323" actId="21"/>
          <ac:spMkLst>
            <pc:docMk/>
            <pc:sldMk cId="1042717899" sldId="375"/>
            <ac:spMk id="4" creationId="{CDC5034C-FC4C-D5A5-90BF-8D6A64CA75D4}"/>
          </ac:spMkLst>
        </pc:spChg>
        <pc:spChg chg="add mod">
          <ac:chgData name="Ann Marshfield" userId="a4ef3a680f6c9e46" providerId="LiveId" clId="{EDF7401A-9021-45DB-B4BF-92490A5B1F60}" dt="2022-06-01T12:42:22.655" v="3078" actId="255"/>
          <ac:spMkLst>
            <pc:docMk/>
            <pc:sldMk cId="1042717899" sldId="375"/>
            <ac:spMk id="7" creationId="{13C2BD13-1E6C-2572-61E9-6AA4C233D856}"/>
          </ac:spMkLst>
        </pc:spChg>
        <pc:spChg chg="del mod">
          <ac:chgData name="Ann Marshfield" userId="a4ef3a680f6c9e46" providerId="LiveId" clId="{EDF7401A-9021-45DB-B4BF-92490A5B1F60}" dt="2022-05-31T21:30:32.949" v="1285" actId="478"/>
          <ac:spMkLst>
            <pc:docMk/>
            <pc:sldMk cId="1042717899" sldId="375"/>
            <ac:spMk id="12" creationId="{A259CFBE-822E-3A00-1B6A-A0602F466FCA}"/>
          </ac:spMkLst>
        </pc:spChg>
        <pc:spChg chg="del">
          <ac:chgData name="Ann Marshfield" userId="a4ef3a680f6c9e46" providerId="LiveId" clId="{EDF7401A-9021-45DB-B4BF-92490A5B1F60}" dt="2022-05-31T21:30:36.472" v="1287" actId="478"/>
          <ac:spMkLst>
            <pc:docMk/>
            <pc:sldMk cId="1042717899" sldId="375"/>
            <ac:spMk id="13" creationId="{C6A4A96F-65C7-9CC9-D3C5-8BEA15D78CE6}"/>
          </ac:spMkLst>
        </pc:spChg>
        <pc:spChg chg="del mod">
          <ac:chgData name="Ann Marshfield" userId="a4ef3a680f6c9e46" providerId="LiveId" clId="{EDF7401A-9021-45DB-B4BF-92490A5B1F60}" dt="2022-05-31T21:30:43.741" v="1291" actId="478"/>
          <ac:spMkLst>
            <pc:docMk/>
            <pc:sldMk cId="1042717899" sldId="375"/>
            <ac:spMk id="14" creationId="{C5959162-319B-FBC9-D12E-8495D5509234}"/>
          </ac:spMkLst>
        </pc:spChg>
        <pc:spChg chg="add mod">
          <ac:chgData name="Ann Marshfield" userId="a4ef3a680f6c9e46" providerId="LiveId" clId="{EDF7401A-9021-45DB-B4BF-92490A5B1F60}" dt="2022-06-01T12:42:37.742" v="3079" actId="1076"/>
          <ac:spMkLst>
            <pc:docMk/>
            <pc:sldMk cId="1042717899" sldId="375"/>
            <ac:spMk id="15" creationId="{BA139FC3-72F6-2A38-1D18-B15C74505877}"/>
          </ac:spMkLst>
        </pc:spChg>
        <pc:picChg chg="add mod">
          <ac:chgData name="Ann Marshfield" userId="a4ef3a680f6c9e46" providerId="LiveId" clId="{EDF7401A-9021-45DB-B4BF-92490A5B1F60}" dt="2022-05-31T22:14:51.837" v="2395" actId="1076"/>
          <ac:picMkLst>
            <pc:docMk/>
            <pc:sldMk cId="1042717899" sldId="375"/>
            <ac:picMk id="5" creationId="{2F065333-F8E4-4B70-C7BE-D770D4103649}"/>
          </ac:picMkLst>
        </pc:picChg>
        <pc:picChg chg="del">
          <ac:chgData name="Ann Marshfield" userId="a4ef3a680f6c9e46" providerId="LiveId" clId="{EDF7401A-9021-45DB-B4BF-92490A5B1F60}" dt="2022-05-31T21:30:25.552" v="1282" actId="478"/>
          <ac:picMkLst>
            <pc:docMk/>
            <pc:sldMk cId="1042717899" sldId="375"/>
            <ac:picMk id="6" creationId="{2192A01B-0754-5913-6BF9-251B2A6B686B}"/>
          </ac:picMkLst>
        </pc:picChg>
        <pc:picChg chg="del">
          <ac:chgData name="Ann Marshfield" userId="a4ef3a680f6c9e46" providerId="LiveId" clId="{EDF7401A-9021-45DB-B4BF-92490A5B1F60}" dt="2022-05-31T21:30:34.552" v="1286" actId="478"/>
          <ac:picMkLst>
            <pc:docMk/>
            <pc:sldMk cId="1042717899" sldId="375"/>
            <ac:picMk id="8" creationId="{DBA79111-B2CE-F592-FB9E-DF70CE7C4E34}"/>
          </ac:picMkLst>
        </pc:picChg>
        <pc:picChg chg="del">
          <ac:chgData name="Ann Marshfield" userId="a4ef3a680f6c9e46" providerId="LiveId" clId="{EDF7401A-9021-45DB-B4BF-92490A5B1F60}" dt="2022-05-31T21:30:37.662" v="1288" actId="478"/>
          <ac:picMkLst>
            <pc:docMk/>
            <pc:sldMk cId="1042717899" sldId="375"/>
            <ac:picMk id="11" creationId="{49F9E76D-B1BF-3917-FD7F-3A8853CCEF3D}"/>
          </ac:picMkLst>
        </pc:picChg>
      </pc:sldChg>
      <pc:sldChg chg="addSp delSp modSp add mod setBg">
        <pc:chgData name="Ann Marshfield" userId="a4ef3a680f6c9e46" providerId="LiveId" clId="{EDF7401A-9021-45DB-B4BF-92490A5B1F60}" dt="2022-06-01T12:35:12.127" v="2720" actId="1076"/>
        <pc:sldMkLst>
          <pc:docMk/>
          <pc:sldMk cId="3026837347" sldId="376"/>
        </pc:sldMkLst>
        <pc:spChg chg="mod">
          <ac:chgData name="Ann Marshfield" userId="a4ef3a680f6c9e46" providerId="LiveId" clId="{EDF7401A-9021-45DB-B4BF-92490A5B1F60}" dt="2022-05-31T21:58:41.938" v="1776" actId="113"/>
          <ac:spMkLst>
            <pc:docMk/>
            <pc:sldMk cId="3026837347" sldId="376"/>
            <ac:spMk id="11" creationId="{CEC21E89-613B-4FD1-BC5F-0828E40CD3EA}"/>
          </ac:spMkLst>
        </pc:spChg>
        <pc:spChg chg="mod">
          <ac:chgData name="Ann Marshfield" userId="a4ef3a680f6c9e46" providerId="LiveId" clId="{EDF7401A-9021-45DB-B4BF-92490A5B1F60}" dt="2022-06-01T12:35:12.127" v="2720" actId="1076"/>
          <ac:spMkLst>
            <pc:docMk/>
            <pc:sldMk cId="3026837347" sldId="376"/>
            <ac:spMk id="13" creationId="{62D875A5-2E29-4349-A984-80B17FA361AB}"/>
          </ac:spMkLst>
        </pc:spChg>
        <pc:spChg chg="add">
          <ac:chgData name="Ann Marshfield" userId="a4ef3a680f6c9e46" providerId="LiveId" clId="{EDF7401A-9021-45DB-B4BF-92490A5B1F60}" dt="2022-05-31T21:38:53.907" v="1330" actId="26606"/>
          <ac:spMkLst>
            <pc:docMk/>
            <pc:sldMk cId="3026837347" sldId="376"/>
            <ac:spMk id="18" creationId="{F13C74B1-5B17-4795-BED0-7140497B445A}"/>
          </ac:spMkLst>
        </pc:spChg>
        <pc:spChg chg="add">
          <ac:chgData name="Ann Marshfield" userId="a4ef3a680f6c9e46" providerId="LiveId" clId="{EDF7401A-9021-45DB-B4BF-92490A5B1F60}" dt="2022-05-31T21:38:53.907" v="1330" actId="26606"/>
          <ac:spMkLst>
            <pc:docMk/>
            <pc:sldMk cId="3026837347" sldId="376"/>
            <ac:spMk id="20" creationId="{D4974D33-8DC5-464E-8C6D-BE58F0669C17}"/>
          </ac:spMkLst>
        </pc:spChg>
        <pc:picChg chg="del">
          <ac:chgData name="Ann Marshfield" userId="a4ef3a680f6c9e46" providerId="LiveId" clId="{EDF7401A-9021-45DB-B4BF-92490A5B1F60}" dt="2022-05-31T21:38:38.629" v="1326" actId="21"/>
          <ac:picMkLst>
            <pc:docMk/>
            <pc:sldMk cId="3026837347" sldId="376"/>
            <ac:picMk id="2" creationId="{D71338B4-06FB-4B34-BC3C-B487A448018C}"/>
          </ac:picMkLst>
        </pc:picChg>
        <pc:picChg chg="add mod">
          <ac:chgData name="Ann Marshfield" userId="a4ef3a680f6c9e46" providerId="LiveId" clId="{EDF7401A-9021-45DB-B4BF-92490A5B1F60}" dt="2022-05-31T21:38:53.907" v="1330" actId="26606"/>
          <ac:picMkLst>
            <pc:docMk/>
            <pc:sldMk cId="3026837347" sldId="376"/>
            <ac:picMk id="5" creationId="{1381C201-544A-7629-F066-1DC8E15EF949}"/>
          </ac:picMkLst>
        </pc:picChg>
      </pc:sldChg>
      <pc:sldChg chg="addSp delSp modSp add mod">
        <pc:chgData name="Ann Marshfield" userId="a4ef3a680f6c9e46" providerId="LiveId" clId="{EDF7401A-9021-45DB-B4BF-92490A5B1F60}" dt="2022-06-01T16:10:51.735" v="3905" actId="1076"/>
        <pc:sldMkLst>
          <pc:docMk/>
          <pc:sldMk cId="449797068" sldId="377"/>
        </pc:sldMkLst>
        <pc:spChg chg="mod">
          <ac:chgData name="Ann Marshfield" userId="a4ef3a680f6c9e46" providerId="LiveId" clId="{EDF7401A-9021-45DB-B4BF-92490A5B1F60}" dt="2022-05-31T21:59:39.309" v="1800" actId="122"/>
          <ac:spMkLst>
            <pc:docMk/>
            <pc:sldMk cId="449797068" sldId="377"/>
            <ac:spMk id="11" creationId="{CEC21E89-613B-4FD1-BC5F-0828E40CD3EA}"/>
          </ac:spMkLst>
        </pc:spChg>
        <pc:spChg chg="mod">
          <ac:chgData name="Ann Marshfield" userId="a4ef3a680f6c9e46" providerId="LiveId" clId="{EDF7401A-9021-45DB-B4BF-92490A5B1F60}" dt="2022-06-01T16:10:51.735" v="3905" actId="1076"/>
          <ac:spMkLst>
            <pc:docMk/>
            <pc:sldMk cId="449797068" sldId="377"/>
            <ac:spMk id="13" creationId="{62D875A5-2E29-4349-A984-80B17FA361AB}"/>
          </ac:spMkLst>
        </pc:spChg>
        <pc:spChg chg="del">
          <ac:chgData name="Ann Marshfield" userId="a4ef3a680f6c9e46" providerId="LiveId" clId="{EDF7401A-9021-45DB-B4BF-92490A5B1F60}" dt="2022-05-31T21:59:26.815" v="1783" actId="26606"/>
          <ac:spMkLst>
            <pc:docMk/>
            <pc:sldMk cId="449797068" sldId="377"/>
            <ac:spMk id="18" creationId="{F13C74B1-5B17-4795-BED0-7140497B445A}"/>
          </ac:spMkLst>
        </pc:spChg>
        <pc:spChg chg="del">
          <ac:chgData name="Ann Marshfield" userId="a4ef3a680f6c9e46" providerId="LiveId" clId="{EDF7401A-9021-45DB-B4BF-92490A5B1F60}" dt="2022-05-31T21:59:26.815" v="1783" actId="26606"/>
          <ac:spMkLst>
            <pc:docMk/>
            <pc:sldMk cId="449797068" sldId="377"/>
            <ac:spMk id="20" creationId="{D4974D33-8DC5-464E-8C6D-BE58F0669C17}"/>
          </ac:spMkLst>
        </pc:spChg>
        <pc:spChg chg="add">
          <ac:chgData name="Ann Marshfield" userId="a4ef3a680f6c9e46" providerId="LiveId" clId="{EDF7401A-9021-45DB-B4BF-92490A5B1F60}" dt="2022-05-31T21:59:26.815" v="1783" actId="26606"/>
          <ac:spMkLst>
            <pc:docMk/>
            <pc:sldMk cId="449797068" sldId="377"/>
            <ac:spMk id="25" creationId="{F13C74B1-5B17-4795-BED0-7140497B445A}"/>
          </ac:spMkLst>
        </pc:spChg>
        <pc:spChg chg="add">
          <ac:chgData name="Ann Marshfield" userId="a4ef3a680f6c9e46" providerId="LiveId" clId="{EDF7401A-9021-45DB-B4BF-92490A5B1F60}" dt="2022-05-31T21:59:26.815" v="1783" actId="26606"/>
          <ac:spMkLst>
            <pc:docMk/>
            <pc:sldMk cId="449797068" sldId="377"/>
            <ac:spMk id="27" creationId="{D4974D33-8DC5-464E-8C6D-BE58F0669C17}"/>
          </ac:spMkLst>
        </pc:spChg>
        <pc:picChg chg="add del mod">
          <ac:chgData name="Ann Marshfield" userId="a4ef3a680f6c9e46" providerId="LiveId" clId="{EDF7401A-9021-45DB-B4BF-92490A5B1F60}" dt="2022-05-31T21:59:17.946" v="1781" actId="21"/>
          <ac:picMkLst>
            <pc:docMk/>
            <pc:sldMk cId="449797068" sldId="377"/>
            <ac:picMk id="2" creationId="{5B80D6FA-F720-709F-4FE7-58B20EC5ADDA}"/>
          </ac:picMkLst>
        </pc:picChg>
        <pc:picChg chg="del">
          <ac:chgData name="Ann Marshfield" userId="a4ef3a680f6c9e46" providerId="LiveId" clId="{EDF7401A-9021-45DB-B4BF-92490A5B1F60}" dt="2022-05-31T21:59:11.849" v="1778" actId="21"/>
          <ac:picMkLst>
            <pc:docMk/>
            <pc:sldMk cId="449797068" sldId="377"/>
            <ac:picMk id="5" creationId="{1381C201-544A-7629-F066-1DC8E15EF949}"/>
          </ac:picMkLst>
        </pc:picChg>
        <pc:picChg chg="add mod">
          <ac:chgData name="Ann Marshfield" userId="a4ef3a680f6c9e46" providerId="LiveId" clId="{EDF7401A-9021-45DB-B4BF-92490A5B1F60}" dt="2022-05-31T21:59:26.815" v="1783" actId="26606"/>
          <ac:picMkLst>
            <pc:docMk/>
            <pc:sldMk cId="449797068" sldId="377"/>
            <ac:picMk id="8" creationId="{AA26DF14-D860-604A-E660-97203181CD89}"/>
          </ac:picMkLst>
        </pc:picChg>
      </pc:sldChg>
      <pc:sldChg chg="addSp delSp modSp add mod">
        <pc:chgData name="Ann Marshfield" userId="a4ef3a680f6c9e46" providerId="LiveId" clId="{EDF7401A-9021-45DB-B4BF-92490A5B1F60}" dt="2022-06-01T12:35:17.883" v="2721" actId="1076"/>
        <pc:sldMkLst>
          <pc:docMk/>
          <pc:sldMk cId="765911406" sldId="378"/>
        </pc:sldMkLst>
        <pc:spChg chg="mod">
          <ac:chgData name="Ann Marshfield" userId="a4ef3a680f6c9e46" providerId="LiveId" clId="{EDF7401A-9021-45DB-B4BF-92490A5B1F60}" dt="2022-05-31T22:14:30.885" v="2393" actId="1076"/>
          <ac:spMkLst>
            <pc:docMk/>
            <pc:sldMk cId="765911406" sldId="378"/>
            <ac:spMk id="11" creationId="{CEC21E89-613B-4FD1-BC5F-0828E40CD3EA}"/>
          </ac:spMkLst>
        </pc:spChg>
        <pc:spChg chg="mod">
          <ac:chgData name="Ann Marshfield" userId="a4ef3a680f6c9e46" providerId="LiveId" clId="{EDF7401A-9021-45DB-B4BF-92490A5B1F60}" dt="2022-06-01T12:35:17.883" v="2721" actId="1076"/>
          <ac:spMkLst>
            <pc:docMk/>
            <pc:sldMk cId="765911406" sldId="378"/>
            <ac:spMk id="13" creationId="{62D875A5-2E29-4349-A984-80B17FA361AB}"/>
          </ac:spMkLst>
        </pc:spChg>
        <pc:spChg chg="del">
          <ac:chgData name="Ann Marshfield" userId="a4ef3a680f6c9e46" providerId="LiveId" clId="{EDF7401A-9021-45DB-B4BF-92490A5B1F60}" dt="2022-05-31T22:08:32.297" v="2008" actId="26606"/>
          <ac:spMkLst>
            <pc:docMk/>
            <pc:sldMk cId="765911406" sldId="378"/>
            <ac:spMk id="25" creationId="{F13C74B1-5B17-4795-BED0-7140497B445A}"/>
          </ac:spMkLst>
        </pc:spChg>
        <pc:spChg chg="del">
          <ac:chgData name="Ann Marshfield" userId="a4ef3a680f6c9e46" providerId="LiveId" clId="{EDF7401A-9021-45DB-B4BF-92490A5B1F60}" dt="2022-05-31T22:08:32.297" v="2008" actId="26606"/>
          <ac:spMkLst>
            <pc:docMk/>
            <pc:sldMk cId="765911406" sldId="378"/>
            <ac:spMk id="27" creationId="{D4974D33-8DC5-464E-8C6D-BE58F0669C17}"/>
          </ac:spMkLst>
        </pc:spChg>
        <pc:spChg chg="add">
          <ac:chgData name="Ann Marshfield" userId="a4ef3a680f6c9e46" providerId="LiveId" clId="{EDF7401A-9021-45DB-B4BF-92490A5B1F60}" dt="2022-05-31T22:08:32.297" v="2008" actId="26606"/>
          <ac:spMkLst>
            <pc:docMk/>
            <pc:sldMk cId="765911406" sldId="378"/>
            <ac:spMk id="32" creationId="{F13C74B1-5B17-4795-BED0-7140497B445A}"/>
          </ac:spMkLst>
        </pc:spChg>
        <pc:spChg chg="add">
          <ac:chgData name="Ann Marshfield" userId="a4ef3a680f6c9e46" providerId="LiveId" clId="{EDF7401A-9021-45DB-B4BF-92490A5B1F60}" dt="2022-05-31T22:08:32.297" v="2008" actId="26606"/>
          <ac:spMkLst>
            <pc:docMk/>
            <pc:sldMk cId="765911406" sldId="378"/>
            <ac:spMk id="34" creationId="{D4974D33-8DC5-464E-8C6D-BE58F0669C17}"/>
          </ac:spMkLst>
        </pc:spChg>
        <pc:picChg chg="add mod">
          <ac:chgData name="Ann Marshfield" userId="a4ef3a680f6c9e46" providerId="LiveId" clId="{EDF7401A-9021-45DB-B4BF-92490A5B1F60}" dt="2022-05-31T22:08:32.297" v="2008" actId="26606"/>
          <ac:picMkLst>
            <pc:docMk/>
            <pc:sldMk cId="765911406" sldId="378"/>
            <ac:picMk id="2" creationId="{C2B91B6F-E5F2-50B3-4FDD-610286B42291}"/>
          </ac:picMkLst>
        </pc:picChg>
        <pc:picChg chg="del">
          <ac:chgData name="Ann Marshfield" userId="a4ef3a680f6c9e46" providerId="LiveId" clId="{EDF7401A-9021-45DB-B4BF-92490A5B1F60}" dt="2022-05-31T22:08:20.841" v="2005" actId="21"/>
          <ac:picMkLst>
            <pc:docMk/>
            <pc:sldMk cId="765911406" sldId="378"/>
            <ac:picMk id="8" creationId="{AA26DF14-D860-604A-E660-97203181CD89}"/>
          </ac:picMkLst>
        </pc:picChg>
      </pc:sldChg>
      <pc:sldChg chg="addSp delSp modSp add mod ord">
        <pc:chgData name="Ann Marshfield" userId="a4ef3a680f6c9e46" providerId="LiveId" clId="{EDF7401A-9021-45DB-B4BF-92490A5B1F60}" dt="2022-06-01T12:56:15.234" v="3166" actId="1076"/>
        <pc:sldMkLst>
          <pc:docMk/>
          <pc:sldMk cId="3849773879" sldId="379"/>
        </pc:sldMkLst>
        <pc:spChg chg="mod">
          <ac:chgData name="Ann Marshfield" userId="a4ef3a680f6c9e46" providerId="LiveId" clId="{EDF7401A-9021-45DB-B4BF-92490A5B1F60}" dt="2022-05-31T22:15:26.518" v="2418" actId="122"/>
          <ac:spMkLst>
            <pc:docMk/>
            <pc:sldMk cId="3849773879" sldId="379"/>
            <ac:spMk id="11" creationId="{CEC21E89-613B-4FD1-BC5F-0828E40CD3EA}"/>
          </ac:spMkLst>
        </pc:spChg>
        <pc:spChg chg="mod">
          <ac:chgData name="Ann Marshfield" userId="a4ef3a680f6c9e46" providerId="LiveId" clId="{EDF7401A-9021-45DB-B4BF-92490A5B1F60}" dt="2022-06-01T12:56:15.234" v="3166" actId="1076"/>
          <ac:spMkLst>
            <pc:docMk/>
            <pc:sldMk cId="3849773879" sldId="379"/>
            <ac:spMk id="13" creationId="{62D875A5-2E29-4349-A984-80B17FA361AB}"/>
          </ac:spMkLst>
        </pc:spChg>
        <pc:spChg chg="del">
          <ac:chgData name="Ann Marshfield" userId="a4ef3a680f6c9e46" providerId="LiveId" clId="{EDF7401A-9021-45DB-B4BF-92490A5B1F60}" dt="2022-05-31T22:15:12.169" v="2398" actId="26606"/>
          <ac:spMkLst>
            <pc:docMk/>
            <pc:sldMk cId="3849773879" sldId="379"/>
            <ac:spMk id="32" creationId="{F13C74B1-5B17-4795-BED0-7140497B445A}"/>
          </ac:spMkLst>
        </pc:spChg>
        <pc:spChg chg="del">
          <ac:chgData name="Ann Marshfield" userId="a4ef3a680f6c9e46" providerId="LiveId" clId="{EDF7401A-9021-45DB-B4BF-92490A5B1F60}" dt="2022-05-31T22:15:12.169" v="2398" actId="26606"/>
          <ac:spMkLst>
            <pc:docMk/>
            <pc:sldMk cId="3849773879" sldId="379"/>
            <ac:spMk id="34" creationId="{D4974D33-8DC5-464E-8C6D-BE58F0669C17}"/>
          </ac:spMkLst>
        </pc:spChg>
        <pc:spChg chg="add">
          <ac:chgData name="Ann Marshfield" userId="a4ef3a680f6c9e46" providerId="LiveId" clId="{EDF7401A-9021-45DB-B4BF-92490A5B1F60}" dt="2022-05-31T22:15:12.169" v="2398" actId="26606"/>
          <ac:spMkLst>
            <pc:docMk/>
            <pc:sldMk cId="3849773879" sldId="379"/>
            <ac:spMk id="39" creationId="{F13C74B1-5B17-4795-BED0-7140497B445A}"/>
          </ac:spMkLst>
        </pc:spChg>
        <pc:spChg chg="add">
          <ac:chgData name="Ann Marshfield" userId="a4ef3a680f6c9e46" providerId="LiveId" clId="{EDF7401A-9021-45DB-B4BF-92490A5B1F60}" dt="2022-05-31T22:15:12.169" v="2398" actId="26606"/>
          <ac:spMkLst>
            <pc:docMk/>
            <pc:sldMk cId="3849773879" sldId="379"/>
            <ac:spMk id="41" creationId="{D4974D33-8DC5-464E-8C6D-BE58F0669C17}"/>
          </ac:spMkLst>
        </pc:spChg>
        <pc:picChg chg="del">
          <ac:chgData name="Ann Marshfield" userId="a4ef3a680f6c9e46" providerId="LiveId" clId="{EDF7401A-9021-45DB-B4BF-92490A5B1F60}" dt="2022-05-31T22:15:07.999" v="2396" actId="21"/>
          <ac:picMkLst>
            <pc:docMk/>
            <pc:sldMk cId="3849773879" sldId="379"/>
            <ac:picMk id="2" creationId="{C2B91B6F-E5F2-50B3-4FDD-610286B42291}"/>
          </ac:picMkLst>
        </pc:picChg>
        <pc:picChg chg="add mod">
          <ac:chgData name="Ann Marshfield" userId="a4ef3a680f6c9e46" providerId="LiveId" clId="{EDF7401A-9021-45DB-B4BF-92490A5B1F60}" dt="2022-05-31T22:15:12.169" v="2398" actId="26606"/>
          <ac:picMkLst>
            <pc:docMk/>
            <pc:sldMk cId="3849773879" sldId="379"/>
            <ac:picMk id="7" creationId="{6C580A94-55FB-0007-99DF-4298F06311A6}"/>
          </ac:picMkLst>
        </pc:picChg>
      </pc:sldChg>
      <pc:sldChg chg="addSp delSp modSp new mod ord setBg">
        <pc:chgData name="Ann Marshfield" userId="a4ef3a680f6c9e46" providerId="LiveId" clId="{EDF7401A-9021-45DB-B4BF-92490A5B1F60}" dt="2022-06-01T21:52:35.609" v="3952"/>
        <pc:sldMkLst>
          <pc:docMk/>
          <pc:sldMk cId="364705225" sldId="380"/>
        </pc:sldMkLst>
        <pc:spChg chg="add mod">
          <ac:chgData name="Ann Marshfield" userId="a4ef3a680f6c9e46" providerId="LiveId" clId="{EDF7401A-9021-45DB-B4BF-92490A5B1F60}" dt="2022-06-01T21:52:12.073" v="3950" actId="122"/>
          <ac:spMkLst>
            <pc:docMk/>
            <pc:sldMk cId="364705225" sldId="380"/>
            <ac:spMk id="3" creationId="{95CF59B2-F0BC-0E43-83F3-2946FE4DAC82}"/>
          </ac:spMkLst>
        </pc:spChg>
        <pc:spChg chg="add del">
          <ac:chgData name="Ann Marshfield" userId="a4ef3a680f6c9e46" providerId="LiveId" clId="{EDF7401A-9021-45DB-B4BF-92490A5B1F60}" dt="2022-06-01T21:51:08.387" v="3910" actId="26606"/>
          <ac:spMkLst>
            <pc:docMk/>
            <pc:sldMk cId="364705225" sldId="380"/>
            <ac:spMk id="7" creationId="{ED55A19D-297C-4231-AD1F-08EF9B4AA8F4}"/>
          </ac:spMkLst>
        </pc:spChg>
        <pc:spChg chg="add del">
          <ac:chgData name="Ann Marshfield" userId="a4ef3a680f6c9e46" providerId="LiveId" clId="{EDF7401A-9021-45DB-B4BF-92490A5B1F60}" dt="2022-06-01T21:51:08.387" v="3910" actId="26606"/>
          <ac:spMkLst>
            <pc:docMk/>
            <pc:sldMk cId="364705225" sldId="380"/>
            <ac:spMk id="9" creationId="{EBAB6C56-3D38-4923-996E-BD474BBB91E9}"/>
          </ac:spMkLst>
        </pc:spChg>
        <pc:spChg chg="add del">
          <ac:chgData name="Ann Marshfield" userId="a4ef3a680f6c9e46" providerId="LiveId" clId="{EDF7401A-9021-45DB-B4BF-92490A5B1F60}" dt="2022-06-01T21:51:08.387" v="3910" actId="26606"/>
          <ac:spMkLst>
            <pc:docMk/>
            <pc:sldMk cId="364705225" sldId="380"/>
            <ac:spMk id="11" creationId="{20CD21DB-082D-417D-A5AB-FC838AF9D944}"/>
          </ac:spMkLst>
        </pc:spChg>
        <pc:grpChg chg="add">
          <ac:chgData name="Ann Marshfield" userId="a4ef3a680f6c9e46" providerId="LiveId" clId="{EDF7401A-9021-45DB-B4BF-92490A5B1F60}" dt="2022-06-01T21:51:08.406" v="3911" actId="26606"/>
          <ac:grpSpMkLst>
            <pc:docMk/>
            <pc:sldMk cId="364705225" sldId="380"/>
            <ac:grpSpMk id="16" creationId="{63737881-458F-40AD-B72B-B57D267DC423}"/>
          </ac:grpSpMkLst>
        </pc:grpChg>
        <pc:picChg chg="add mod">
          <ac:chgData name="Ann Marshfield" userId="a4ef3a680f6c9e46" providerId="LiveId" clId="{EDF7401A-9021-45DB-B4BF-92490A5B1F60}" dt="2022-06-01T21:51:27.473" v="3915" actId="1076"/>
          <ac:picMkLst>
            <pc:docMk/>
            <pc:sldMk cId="364705225" sldId="380"/>
            <ac:picMk id="2" creationId="{F501C373-3E31-FE95-8B7C-41C871B7CD8C}"/>
          </ac:picMkLst>
        </pc:picChg>
      </pc:sldChg>
      <pc:sldChg chg="new del">
        <pc:chgData name="Ann Marshfield" userId="a4ef3a680f6c9e46" providerId="LiveId" clId="{EDF7401A-9021-45DB-B4BF-92490A5B1F60}" dt="2022-06-01T12:41:07.602" v="3054" actId="2696"/>
        <pc:sldMkLst>
          <pc:docMk/>
          <pc:sldMk cId="3313278722" sldId="380"/>
        </pc:sldMkLst>
      </pc:sldChg>
      <pc:sldChg chg="delSp add del setBg delDesignElem">
        <pc:chgData name="Ann Marshfield" userId="a4ef3a680f6c9e46" providerId="LiveId" clId="{EDF7401A-9021-45DB-B4BF-92490A5B1F60}" dt="2022-06-01T12:41:10.209" v="3055" actId="2696"/>
        <pc:sldMkLst>
          <pc:docMk/>
          <pc:sldMk cId="3221771337" sldId="381"/>
        </pc:sldMkLst>
        <pc:spChg chg="del">
          <ac:chgData name="Ann Marshfield" userId="a4ef3a680f6c9e46" providerId="LiveId" clId="{EDF7401A-9021-45DB-B4BF-92490A5B1F60}" dt="2022-06-01T01:14:40.891" v="2446"/>
          <ac:spMkLst>
            <pc:docMk/>
            <pc:sldMk cId="3221771337" sldId="381"/>
            <ac:spMk id="11" creationId="{B819A166-7571-4003-A6B8-B62034C3ED30}"/>
          </ac:spMkLst>
        </pc:spChg>
      </pc:sldChg>
      <pc:sldChg chg="new del">
        <pc:chgData name="Ann Marshfield" userId="a4ef3a680f6c9e46" providerId="LiveId" clId="{EDF7401A-9021-45DB-B4BF-92490A5B1F60}" dt="2022-06-01T01:16:27.749" v="2457" actId="2696"/>
        <pc:sldMkLst>
          <pc:docMk/>
          <pc:sldMk cId="4018793012" sldId="382"/>
        </pc:sldMkLst>
      </pc:sldChg>
      <pc:sldMasterChg chg="delSldLayout">
        <pc:chgData name="Ann Marshfield" userId="a4ef3a680f6c9e46" providerId="LiveId" clId="{EDF7401A-9021-45DB-B4BF-92490A5B1F60}" dt="2022-05-30T18:44:36.036" v="162" actId="2696"/>
        <pc:sldMasterMkLst>
          <pc:docMk/>
          <pc:sldMasterMk cId="93967515" sldId="2147483648"/>
        </pc:sldMasterMkLst>
        <pc:sldLayoutChg chg="del">
          <pc:chgData name="Ann Marshfield" userId="a4ef3a680f6c9e46" providerId="LiveId" clId="{EDF7401A-9021-45DB-B4BF-92490A5B1F60}" dt="2022-05-30T17:05:16.112" v="89" actId="2696"/>
          <pc:sldLayoutMkLst>
            <pc:docMk/>
            <pc:sldMasterMk cId="93967515" sldId="2147483648"/>
            <pc:sldLayoutMk cId="642369545" sldId="2147483660"/>
          </pc:sldLayoutMkLst>
        </pc:sldLayoutChg>
        <pc:sldLayoutChg chg="del">
          <pc:chgData name="Ann Marshfield" userId="a4ef3a680f6c9e46" providerId="LiveId" clId="{EDF7401A-9021-45DB-B4BF-92490A5B1F60}" dt="2022-05-30T18:44:36.036" v="162" actId="2696"/>
          <pc:sldLayoutMkLst>
            <pc:docMk/>
            <pc:sldMasterMk cId="93967515" sldId="2147483648"/>
            <pc:sldLayoutMk cId="725727729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731E2-326D-454D-8B4D-5852D1FF24D2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2900D-D7C2-4A0E-9E5F-B52E42F8A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4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3A8A-9A7A-4EC2-9AB4-6101B4E13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83A76-DF44-4953-92CE-B5968224D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FB1CE-C357-4147-8B32-587B10F9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DE1-A195-49A5-AC91-E8C7BAA7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CEC61-2D59-4526-8FAE-397C694E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7503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E98E-874B-4EE9-861F-5AFD1D32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C3C01-D67D-4BA9-B551-283F31110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508AF-9284-471F-9933-DE7DF676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5611E-CC34-4B5C-8117-C05B894F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5FEE6-A2B6-4183-B5E6-92931F87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3568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76B77-A7EF-4904-A764-40013A61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2BF36-3B88-477B-B61C-448249D34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0667D-22F5-4DE1-A8FC-43C78E70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2C453-C2EE-45E1-97B7-0AB553C6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88B26-8A99-431C-8DE7-1BBE6554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832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326D-87CE-416E-B41A-393DA402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B71B3-58AE-4D8F-8C48-15089CE2F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FDAFB-C023-474B-8214-1C832850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0CDF-DDE6-4EFD-B588-96823396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3DB0-031E-4835-81BC-D243EE60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4491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A90C-F029-44C7-97A0-F2BA6CC4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C7041-59C8-48BE-8F79-4E725D315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3E13B-2B40-4A2D-A8C7-80985B94B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C8900-4192-406D-B836-93A0B2E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A4CC7-197B-4698-B0F4-967C989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3966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ED42-57BF-430A-A0E3-1AB7E99F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901F-F6D1-4E67-85CE-E0D3516A3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E651-D2C3-4D0B-9F97-DE1C1EBFC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A14CC-DE66-4F9F-B3E6-7792E4B0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864-8910-4117-89EC-B4767C7A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21738-820C-4C71-85EF-878EE184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2297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367C-2EA7-4D29-81A0-02FA49CB8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F94C6-BC06-44D3-A2D1-07F4EC75B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006E9-6577-4176-A9EB-A49AEB91D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5BDC3-470B-4EDA-9D7B-5D8489D2D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FB2A37-7D84-4B27-B965-A1193137C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36D80A-248B-4B1A-B028-2A579BE5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C3C828-E1BB-40E3-B7E9-15DE54C8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5B9B9-3629-4495-92E3-FE211282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528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B0B50-ABB4-4F03-9D43-FFEA4F66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1AD16-292F-497C-BA18-745EB015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082D7-3DE5-45B1-B3CE-E3494B88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5BF50-A01E-403C-A0D2-CD2ADEF5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2151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356BFC-8267-492F-9653-86E1E882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E0BB5-3202-4297-888D-F1CFE43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B7FEA-E158-4499-BA96-FE634AB7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549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614F-8AB8-43B4-A604-691F300B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7617-5EC7-4329-996B-03F3DD7F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66DE1-2207-4112-BE64-77417D58F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BBA44-542C-4AF9-8492-BD6DC5B0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596E9-98C3-4BB9-A53A-2C8E40E1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E5B1-A345-41A4-A1E6-59314C5E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325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C6D8-67F9-4CB6-BECB-34CD5388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4C156F-9DE6-4C0A-8B0D-F97400BC5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134FC-93BC-4757-B65A-D8F52EC28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ECEE2-094E-4DEE-ACC7-BD3549A7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145C5-490F-493B-8216-37F72331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43287-3512-43DB-A191-CA33DAB0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3063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BFD96-DCB9-4396-88BA-09403575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9C8C2-14CA-4CF6-8BD9-E3613D862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A1193-626F-477F-876F-0A57C7089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7E184-D720-4262-A838-CDDB76257DA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3F4F-AABA-43C8-92A1-D80774575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55949-A653-4706-90DD-3C670756C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07BEAED-41D4-4476-B6FD-BA85EC918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45" y="0"/>
            <a:ext cx="123391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5888F-A7A9-4B4B-832F-3CCD4FD70D72}"/>
              </a:ext>
            </a:extLst>
          </p:cNvPr>
          <p:cNvSpPr txBox="1"/>
          <p:nvPr/>
        </p:nvSpPr>
        <p:spPr>
          <a:xfrm>
            <a:off x="977462" y="5930760"/>
            <a:ext cx="9920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Annual Meeting - June 4, 2022 </a:t>
            </a:r>
          </a:p>
        </p:txBody>
      </p:sp>
    </p:spTree>
    <p:extLst>
      <p:ext uri="{BB962C8B-B14F-4D97-AF65-F5344CB8AC3E}">
        <p14:creationId xmlns:p14="http://schemas.microsoft.com/office/powerpoint/2010/main" val="38374484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A8C856-2D8F-41E8-AEB1-505A0822D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9357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A71DA-2265-F294-CA39-37B11F38DB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61C3A42-CB49-3E84-6187-191D4C1D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92" y="1325009"/>
            <a:ext cx="5368100" cy="3834357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7C19A7F-018F-388D-5FEC-6C30590FA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192" y="5602045"/>
            <a:ext cx="3602042" cy="780840"/>
          </a:xfrm>
          <a:prstGeom prst="rect">
            <a:avLst/>
          </a:prstGeom>
        </p:spPr>
      </p:pic>
      <p:pic>
        <p:nvPicPr>
          <p:cNvPr id="5" name="Picture 4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4C7E3F59-AA5E-BC02-CC55-9BBB7539E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725" y="1522335"/>
            <a:ext cx="2805594" cy="780044"/>
          </a:xfrm>
          <a:prstGeom prst="rect">
            <a:avLst/>
          </a:prstGeom>
        </p:spPr>
      </p:pic>
      <p:pic>
        <p:nvPicPr>
          <p:cNvPr id="6" name="Picture 5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ECD5313F-1FA6-9216-98AE-D52E204E2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825" y="3206088"/>
            <a:ext cx="2805594" cy="780044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2CA2F181-DDBA-1599-F907-D15A157B6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58" y="1558436"/>
            <a:ext cx="3081654" cy="743943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EF3261A-8440-0F91-7C4A-BFED4DAD6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58" y="3242188"/>
            <a:ext cx="2969001" cy="7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052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A6F94-5F15-C641-3A74-D46E625F8E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033BAC-CB04-BE43-30B0-8803DF6BA275}"/>
              </a:ext>
            </a:extLst>
          </p:cNvPr>
          <p:cNvSpPr txBox="1"/>
          <p:nvPr/>
        </p:nvSpPr>
        <p:spPr>
          <a:xfrm>
            <a:off x="534176" y="525658"/>
            <a:ext cx="1117807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INDIVIDUAL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ALL-AMERICAN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FC28F-5028-DC6F-0824-253ACF9C9EC9}"/>
              </a:ext>
            </a:extLst>
          </p:cNvPr>
          <p:cNvSpPr txBox="1"/>
          <p:nvPr/>
        </p:nvSpPr>
        <p:spPr>
          <a:xfrm>
            <a:off x="146956" y="3094458"/>
            <a:ext cx="119525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 – 1500 FREESTYLE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Kristen Troyer – 800 &amp; 1500 FREESTYLE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Yoshi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Oyakawa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100 BACKSTROKE</a:t>
            </a:r>
          </a:p>
        </p:txBody>
      </p:sp>
    </p:spTree>
    <p:extLst>
      <p:ext uri="{BB962C8B-B14F-4D97-AF65-F5344CB8AC3E}">
        <p14:creationId xmlns:p14="http://schemas.microsoft.com/office/powerpoint/2010/main" val="139424026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02D46-5B92-C365-6DC1-B8DE4DBCA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9" r="25809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899D00E-2EBA-196B-2014-8535A7A50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4" r="13859" b="-1"/>
          <a:stretch/>
        </p:blipFill>
        <p:spPr>
          <a:xfrm>
            <a:off x="6635578" y="964834"/>
            <a:ext cx="4752320" cy="4928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F943E-BB28-765F-3556-BE1B92679F12}"/>
              </a:ext>
            </a:extLst>
          </p:cNvPr>
          <p:cNvSpPr txBox="1"/>
          <p:nvPr/>
        </p:nvSpPr>
        <p:spPr>
          <a:xfrm>
            <a:off x="477012" y="1433367"/>
            <a:ext cx="5372099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IRON PERSON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IRON PERSON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1501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6994F-FE03-4107-BCA7-AE7957154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9" y="132063"/>
            <a:ext cx="11957221" cy="672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463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065E4ABF-E1A4-4201-81FD-F8655B5CF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8087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B8886D-6DFE-66E3-EC13-F58DA8D2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43" y="10735"/>
            <a:ext cx="2704697" cy="3177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D8507-78DC-9FEC-567C-9D4AAC860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270" y="2254"/>
            <a:ext cx="3102968" cy="3185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388D7-0943-1814-7AE4-EFAD55818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68" y="4101650"/>
            <a:ext cx="2516029" cy="2196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43E8E5-E242-C176-BAF7-5E99B1CBE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985" y="4035569"/>
            <a:ext cx="2516029" cy="2111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BA98B0-8DF5-4FA4-77BB-794734CBA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129" y="5004156"/>
            <a:ext cx="2886236" cy="874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8CB91-DC82-CB12-102C-AABDB9CD4D44}"/>
              </a:ext>
            </a:extLst>
          </p:cNvPr>
          <p:cNvSpPr txBox="1"/>
          <p:nvPr/>
        </p:nvSpPr>
        <p:spPr>
          <a:xfrm>
            <a:off x="4455207" y="6294646"/>
            <a:ext cx="3281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Ashley Leahy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B7093-18E6-A45B-F0E6-435425AEEC95}"/>
              </a:ext>
            </a:extLst>
          </p:cNvPr>
          <p:cNvSpPr txBox="1"/>
          <p:nvPr/>
        </p:nvSpPr>
        <p:spPr>
          <a:xfrm>
            <a:off x="572967" y="6298296"/>
            <a:ext cx="3281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Anne </a:t>
            </a:r>
            <a:r>
              <a:rPr lang="en-US" sz="2400" b="1" dirty="0" err="1">
                <a:latin typeface="Arial Black" panose="020B0A04020102020204" pitchFamily="34" charset="0"/>
              </a:rPr>
              <a:t>Hegnauer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65FC4-D1C3-AC97-DDB2-C6C9D97238D4}"/>
              </a:ext>
            </a:extLst>
          </p:cNvPr>
          <p:cNvSpPr txBox="1"/>
          <p:nvPr/>
        </p:nvSpPr>
        <p:spPr>
          <a:xfrm>
            <a:off x="2248006" y="3224486"/>
            <a:ext cx="3213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President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Ann Marshfield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AEBE9-ECE0-DC5B-3ED0-C5566108A35F}"/>
              </a:ext>
            </a:extLst>
          </p:cNvPr>
          <p:cNvSpPr txBox="1"/>
          <p:nvPr/>
        </p:nvSpPr>
        <p:spPr>
          <a:xfrm>
            <a:off x="7339782" y="3196307"/>
            <a:ext cx="3868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Vice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sz="2400" b="1" dirty="0">
                <a:latin typeface="Arial Black" panose="020B0A04020102020204" pitchFamily="34" charset="0"/>
              </a:rPr>
              <a:t>President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Andrew McCollister</a:t>
            </a:r>
          </a:p>
        </p:txBody>
      </p:sp>
    </p:spTree>
    <p:extLst>
      <p:ext uri="{BB962C8B-B14F-4D97-AF65-F5344CB8AC3E}">
        <p14:creationId xmlns:p14="http://schemas.microsoft.com/office/powerpoint/2010/main" val="100330203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BE358-E35F-4B31-9F2C-7A5F9F83D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"/>
            <a:ext cx="119703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772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365760" y="548640"/>
            <a:ext cx="4810539" cy="1244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President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/>
              <a:t>Sara Tillie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95237" y="2510893"/>
            <a:ext cx="5693134" cy="3517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Masters swimmer – 5 years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Lifelong Swimmer and Triathlete Newbie!</a:t>
            </a:r>
            <a:endParaRPr lang="en-US" sz="2800" dirty="0">
              <a:highlight>
                <a:srgbClr val="FFFF00"/>
              </a:highlight>
            </a:endParaRP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22222"/>
                </a:solidFill>
              </a:rPr>
              <a:t>Health Education Specialist at Lorain County Public Health</a:t>
            </a:r>
            <a:endParaRPr lang="en-US" sz="2800" dirty="0">
              <a:highlight>
                <a:srgbClr val="FFFF00"/>
              </a:highlight>
            </a:endParaRP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Loves to find ways to turn everyday activities into friendly competitions</a:t>
            </a:r>
            <a:endParaRPr lang="en-US" sz="28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1338B4-06FB-4B34-BC3C-B487A4480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-150" r="-39590" b="24811"/>
          <a:stretch/>
        </p:blipFill>
        <p:spPr>
          <a:xfrm>
            <a:off x="6216874" y="-13700"/>
            <a:ext cx="8341796" cy="687169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32684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FE2F9C-8433-B867-F98F-CE23E4279ECA}"/>
              </a:ext>
            </a:extLst>
          </p:cNvPr>
          <p:cNvSpPr txBox="1"/>
          <p:nvPr/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Candidates for Trustee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DBC7B-9DCF-425A-BCCE-C59AF7472DB4}"/>
              </a:ext>
            </a:extLst>
          </p:cNvPr>
          <p:cNvSpPr txBox="1"/>
          <p:nvPr/>
        </p:nvSpPr>
        <p:spPr>
          <a:xfrm>
            <a:off x="5553810" y="213720"/>
            <a:ext cx="4422775" cy="6767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For 2-year Terms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</p:txBody>
      </p:sp>
      <p:pic>
        <p:nvPicPr>
          <p:cNvPr id="6" name="Picture 5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2192A01B-0754-5913-6BF9-251B2A6B6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80" y="871153"/>
            <a:ext cx="1609230" cy="160923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BA79111-B2CE-F592-FB9E-DF70CE7C4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80" y="2657595"/>
            <a:ext cx="1609230" cy="1881187"/>
          </a:xfrm>
          <a:prstGeom prst="rect">
            <a:avLst/>
          </a:prstGeom>
        </p:spPr>
      </p:pic>
      <p:pic>
        <p:nvPicPr>
          <p:cNvPr id="11" name="Picture 1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49F9E76D-B1BF-3917-FD7F-3A8853CCE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79" y="4800600"/>
            <a:ext cx="1567843" cy="1940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59CFBE-822E-3A00-1B6A-A0602F466FCA}"/>
              </a:ext>
            </a:extLst>
          </p:cNvPr>
          <p:cNvSpPr txBox="1"/>
          <p:nvPr/>
        </p:nvSpPr>
        <p:spPr>
          <a:xfrm>
            <a:off x="5512423" y="1586554"/>
            <a:ext cx="4422775" cy="6767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Joe </a:t>
            </a:r>
            <a:r>
              <a:rPr lang="en-US" sz="4000" b="1" dirty="0" err="1">
                <a:ea typeface="+mj-ea"/>
                <a:cs typeface="+mj-cs"/>
              </a:rPr>
              <a:t>Collum</a:t>
            </a:r>
            <a:endParaRPr lang="en-US" sz="4000" b="1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4A96F-65C7-9CC9-D3C5-8BEA15D78CE6}"/>
              </a:ext>
            </a:extLst>
          </p:cNvPr>
          <p:cNvSpPr txBox="1"/>
          <p:nvPr/>
        </p:nvSpPr>
        <p:spPr>
          <a:xfrm>
            <a:off x="5852673" y="3539406"/>
            <a:ext cx="4422775" cy="6767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ea typeface="+mj-ea"/>
                <a:cs typeface="+mj-cs"/>
              </a:rPr>
              <a:t>Luise</a:t>
            </a:r>
            <a:r>
              <a:rPr lang="en-US" sz="4000" b="1" dirty="0">
                <a:ea typeface="+mj-ea"/>
                <a:cs typeface="+mj-cs"/>
              </a:rPr>
              <a:t> Easton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959162-319B-FBC9-D12E-8495D5509234}"/>
              </a:ext>
            </a:extLst>
          </p:cNvPr>
          <p:cNvSpPr txBox="1"/>
          <p:nvPr/>
        </p:nvSpPr>
        <p:spPr>
          <a:xfrm>
            <a:off x="5672313" y="5492258"/>
            <a:ext cx="4422775" cy="6767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Duane </a:t>
            </a:r>
            <a:r>
              <a:rPr lang="en-US" sz="4000" b="1" dirty="0" err="1">
                <a:ea typeface="+mj-ea"/>
                <a:cs typeface="+mj-cs"/>
              </a:rPr>
              <a:t>Grassell</a:t>
            </a:r>
            <a:endParaRPr lang="en-US" sz="4000" b="1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048756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5A30-F982-45C9-9FB2-BA6B3BF8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00" y="-85451"/>
            <a:ext cx="10515600" cy="328558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/>
              <a:t>Annual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D2905-4A08-4D06-8BAB-50F1E382A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19" y="492345"/>
            <a:ext cx="10145110" cy="610021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President’s Opening Remarks						</a:t>
            </a:r>
          </a:p>
          <a:p>
            <a:r>
              <a:rPr lang="en-US" sz="2400" dirty="0"/>
              <a:t>Approval of Minutes from Annual Meeting, June 5, 2021	</a:t>
            </a:r>
          </a:p>
          <a:p>
            <a:r>
              <a:rPr lang="en-US" sz="2400" dirty="0"/>
              <a:t>Approval of Minutes – Board Meeting – March 23, 2022				</a:t>
            </a:r>
          </a:p>
          <a:p>
            <a:r>
              <a:rPr lang="en-US" sz="2400" dirty="0"/>
              <a:t>Officer Reports:</a:t>
            </a:r>
          </a:p>
          <a:p>
            <a:pPr lvl="1"/>
            <a:r>
              <a:rPr lang="en-US" sz="2000" dirty="0"/>
              <a:t>Secretary – Kristen</a:t>
            </a:r>
          </a:p>
          <a:p>
            <a:pPr lvl="1"/>
            <a:r>
              <a:rPr lang="en-US" sz="2000" dirty="0"/>
              <a:t>Treasurer – Bob</a:t>
            </a:r>
          </a:p>
          <a:p>
            <a:pPr lvl="1"/>
            <a:r>
              <a:rPr lang="en-US" sz="2000" dirty="0"/>
              <a:t>Vice President – Andrew</a:t>
            </a:r>
          </a:p>
          <a:p>
            <a:pPr lvl="1"/>
            <a:r>
              <a:rPr lang="en-US" sz="2000" dirty="0"/>
              <a:t>Brogan Open Water Meet Director - Chuck</a:t>
            </a:r>
          </a:p>
          <a:p>
            <a:pPr lvl="1"/>
            <a:r>
              <a:rPr lang="en-US" sz="2000" dirty="0"/>
              <a:t>President – Ann</a:t>
            </a:r>
            <a:endParaRPr lang="en-US" dirty="0"/>
          </a:p>
          <a:p>
            <a:r>
              <a:rPr lang="en-US" sz="2400" dirty="0"/>
              <a:t>Elections</a:t>
            </a:r>
          </a:p>
          <a:p>
            <a:r>
              <a:rPr lang="en-US" sz="2400" dirty="0"/>
              <a:t>Old Business: None Scheduled</a:t>
            </a:r>
          </a:p>
          <a:p>
            <a:r>
              <a:rPr lang="en-US" sz="2400" dirty="0"/>
              <a:t>New Business 		 					</a:t>
            </a:r>
          </a:p>
          <a:p>
            <a:r>
              <a:rPr lang="en-US" sz="2400" dirty="0" err="1"/>
              <a:t>Adjorn</a:t>
            </a:r>
            <a:r>
              <a:rPr lang="en-US" sz="2400" dirty="0"/>
              <a:t> Annual Meeting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Next Annual Meeting: June 2023</a:t>
            </a:r>
          </a:p>
          <a:p>
            <a:pPr marL="457200" lvl="1" indent="0">
              <a:buNone/>
            </a:pPr>
            <a:r>
              <a:rPr lang="en-US" dirty="0"/>
              <a:t>Next Board Meeting: TBD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057836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Joe </a:t>
            </a:r>
            <a:r>
              <a:rPr lang="en-US" sz="4200" b="1" dirty="0" err="1">
                <a:latin typeface="+mj-lt"/>
                <a:ea typeface="+mj-ea"/>
                <a:cs typeface="+mj-cs"/>
              </a:rPr>
              <a:t>Collum</a:t>
            </a:r>
            <a:endParaRPr lang="en-US" sz="4200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272711" y="2416163"/>
            <a:ext cx="5103340" cy="202567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182880" indent="-2286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200" dirty="0"/>
              <a:t>New Masters swimmer </a:t>
            </a:r>
          </a:p>
          <a:p>
            <a:pPr marL="182880" indent="-2286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200" dirty="0"/>
              <a:t>Triathlete In Training </a:t>
            </a:r>
          </a:p>
          <a:p>
            <a:pPr marL="182880" indent="-2286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200" dirty="0"/>
              <a:t>Desires to be welcoming and supportive</a:t>
            </a:r>
          </a:p>
          <a:p>
            <a:pPr marL="182880" indent="-2286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200" dirty="0"/>
              <a:t>Has a sweet tooth</a:t>
            </a:r>
          </a:p>
          <a:p>
            <a:pPr marL="182880" indent="-2286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200" dirty="0"/>
              <a:t>Makes his own ice cream!</a:t>
            </a:r>
            <a:endParaRPr lang="en-US" sz="112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1381C201-544A-7629-F066-1DC8E15EF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683734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 err="1">
                <a:latin typeface="+mj-lt"/>
                <a:ea typeface="+mj-ea"/>
                <a:cs typeface="+mj-cs"/>
              </a:rPr>
              <a:t>Luise</a:t>
            </a:r>
            <a:r>
              <a:rPr lang="en-US" sz="4200" b="1" dirty="0">
                <a:latin typeface="+mj-lt"/>
                <a:ea typeface="+mj-ea"/>
                <a:cs typeface="+mj-cs"/>
              </a:rPr>
              <a:t> Easton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69292" y="2910066"/>
            <a:ext cx="5310177" cy="4070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Fierce Triathlete and USMS Swimmer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15 USMS All-American Honors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1 USMS All-Star Honor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/>
              <a:t>2021 Aquathlon World Champion!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Experienced in all aspects of swimming and well positioned to serve on the board.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Retired High School teacher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18288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A26DF14-D860-604A-E660-97203181C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9" r="-2" b="1561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979706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640080" y="315077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Duane </a:t>
            </a:r>
            <a:r>
              <a:rPr lang="en-US" sz="4200" b="1" dirty="0" err="1">
                <a:latin typeface="+mj-lt"/>
                <a:ea typeface="+mj-ea"/>
                <a:cs typeface="+mj-cs"/>
              </a:rPr>
              <a:t>Grassell</a:t>
            </a:r>
            <a:endParaRPr lang="en-US" sz="4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57381" y="2679783"/>
            <a:ext cx="5334000" cy="381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O*H*I*O Masters Member for 40 Years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Advocates for non-traditional     swimming events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Desires to “Give Back”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Retired Math Teacher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91B6F-E5F2-50B3-4FDD-610286B42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3" r="1" b="153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591140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FE2F9C-8433-B867-F98F-CE23E4279ECA}"/>
              </a:ext>
            </a:extLst>
          </p:cNvPr>
          <p:cNvSpPr txBox="1"/>
          <p:nvPr/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Candidates for Trustee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65333-F8E4-4B70-C7BE-D770D410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700" y="1519126"/>
            <a:ext cx="3103133" cy="31884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139FC3-72F6-2A38-1D18-B15C74505877}"/>
              </a:ext>
            </a:extLst>
          </p:cNvPr>
          <p:cNvSpPr txBox="1"/>
          <p:nvPr/>
        </p:nvSpPr>
        <p:spPr>
          <a:xfrm>
            <a:off x="5458560" y="659741"/>
            <a:ext cx="4422775" cy="6767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For 1-year Term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2BD13-1E6C-2572-61E9-6AA4C233D856}"/>
              </a:ext>
            </a:extLst>
          </p:cNvPr>
          <p:cNvSpPr txBox="1"/>
          <p:nvPr/>
        </p:nvSpPr>
        <p:spPr>
          <a:xfrm>
            <a:off x="4933950" y="52135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Andrew McCollister</a:t>
            </a:r>
          </a:p>
        </p:txBody>
      </p:sp>
    </p:spTree>
    <p:extLst>
      <p:ext uri="{BB962C8B-B14F-4D97-AF65-F5344CB8AC3E}">
        <p14:creationId xmlns:p14="http://schemas.microsoft.com/office/powerpoint/2010/main" val="104271789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Andrew McCollister</a:t>
            </a: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43979" y="2915457"/>
            <a:ext cx="5266198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Board Trustee for 4 years 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Vice President for 2 years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Swimming for 23 years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Desires to continue working with the Board to help </a:t>
            </a:r>
            <a:r>
              <a:rPr lang="en-US" sz="2800" b="1" dirty="0"/>
              <a:t>Old Hearts Inspire Others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80A94-55FB-0007-99DF-4298F0631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977387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6B3CA-0C72-455E-DC2D-4AE6E533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21DC3-F86F-0E83-0113-83CB4598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Foster Pool!!! Starting June 8</a:t>
            </a:r>
            <a:r>
              <a:rPr lang="en-US" sz="4000" baseline="30000" dirty="0"/>
              <a:t>th</a:t>
            </a:r>
            <a:r>
              <a:rPr lang="en-US" sz="40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579F-5852-1903-E4AF-2D2E51EC5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Monday: 8:30-9:30 pm</a:t>
            </a:r>
          </a:p>
          <a:p>
            <a:r>
              <a:rPr lang="en-US" sz="2000" dirty="0"/>
              <a:t>Tuesday: (Still at Lakewood) 6:00-7:15am</a:t>
            </a:r>
          </a:p>
          <a:p>
            <a:r>
              <a:rPr lang="en-US" sz="2000" dirty="0"/>
              <a:t>Wednesday: 8:30-9:30 pm</a:t>
            </a:r>
          </a:p>
          <a:p>
            <a:r>
              <a:rPr lang="en-US" sz="2000" dirty="0"/>
              <a:t>Thursday: 8:30-9:30 pm</a:t>
            </a:r>
          </a:p>
          <a:p>
            <a:r>
              <a:rPr lang="en-US" sz="2000" dirty="0"/>
              <a:t>Saturday: 7:30-9:00 am</a:t>
            </a:r>
          </a:p>
          <a:p>
            <a:r>
              <a:rPr lang="en-US" sz="2000" dirty="0"/>
              <a:t>Sunday: 10:00-11:30 am</a:t>
            </a:r>
          </a:p>
        </p:txBody>
      </p:sp>
    </p:spTree>
    <p:extLst>
      <p:ext uri="{BB962C8B-B14F-4D97-AF65-F5344CB8AC3E}">
        <p14:creationId xmlns:p14="http://schemas.microsoft.com/office/powerpoint/2010/main" val="362902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2A4AA-CDF6-4397-BD71-B2EB3E448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28" y="0"/>
            <a:ext cx="6857572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3622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21E1F3-97FE-BBC9-DD74-564106F8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A906D-1FF9-AA55-3492-AE631E3BB0F7}"/>
              </a:ext>
            </a:extLst>
          </p:cNvPr>
          <p:cNvSpPr txBox="1"/>
          <p:nvPr/>
        </p:nvSpPr>
        <p:spPr>
          <a:xfrm>
            <a:off x="3526971" y="1991445"/>
            <a:ext cx="490790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End of Summer Spectacular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LCM Swim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Avon</a:t>
            </a: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Saturday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August 27</a:t>
            </a: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51758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01C373-3E31-FE95-8B7C-41C871B7C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" r="30754"/>
          <a:stretch/>
        </p:blipFill>
        <p:spPr>
          <a:xfrm>
            <a:off x="3536580" y="-1075038"/>
            <a:ext cx="9635722" cy="930463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CF59B2-F0BC-0E43-83F3-2946FE4DAC82}"/>
              </a:ext>
            </a:extLst>
          </p:cNvPr>
          <p:cNvSpPr txBox="1"/>
          <p:nvPr/>
        </p:nvSpPr>
        <p:spPr>
          <a:xfrm>
            <a:off x="234778" y="1804086"/>
            <a:ext cx="30397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Upcoming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6470522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DB504B-1E89-02A1-5C62-66C2D03E3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7" y="0"/>
            <a:ext cx="68625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DDCC29-D269-814A-8929-6A9E169C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822" y="1364544"/>
            <a:ext cx="4572000" cy="464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4C24F-C427-624A-E218-F67252891F5A}"/>
              </a:ext>
            </a:extLst>
          </p:cNvPr>
          <p:cNvSpPr txBox="1"/>
          <p:nvPr/>
        </p:nvSpPr>
        <p:spPr>
          <a:xfrm>
            <a:off x="6096000" y="349955"/>
            <a:ext cx="4765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May 15 – September 15</a:t>
            </a:r>
          </a:p>
          <a:p>
            <a:pPr algn="ctr"/>
            <a:r>
              <a:rPr lang="en-US" sz="3200" b="1" dirty="0"/>
              <a:t>Any 50 Meter Pool</a:t>
            </a:r>
          </a:p>
        </p:txBody>
      </p:sp>
    </p:spTree>
    <p:extLst>
      <p:ext uri="{BB962C8B-B14F-4D97-AF65-F5344CB8AC3E}">
        <p14:creationId xmlns:p14="http://schemas.microsoft.com/office/powerpoint/2010/main" val="156721975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A4D9A-1C24-A447-931E-A80E3123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35" y="148209"/>
            <a:ext cx="9149715" cy="6709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07665-3295-F0A1-B45D-9B4C4B6E2A63}"/>
              </a:ext>
            </a:extLst>
          </p:cNvPr>
          <p:cNvSpPr txBox="1"/>
          <p:nvPr/>
        </p:nvSpPr>
        <p:spPr>
          <a:xfrm>
            <a:off x="7400614" y="148209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JULY 9, 2022</a:t>
            </a:r>
          </a:p>
          <a:p>
            <a:pPr algn="ctr"/>
            <a:r>
              <a:rPr lang="en-US" sz="3200" b="1" dirty="0"/>
              <a:t>EDGEWATER BEACH</a:t>
            </a:r>
          </a:p>
        </p:txBody>
      </p:sp>
    </p:spTree>
    <p:extLst>
      <p:ext uri="{BB962C8B-B14F-4D97-AF65-F5344CB8AC3E}">
        <p14:creationId xmlns:p14="http://schemas.microsoft.com/office/powerpoint/2010/main" val="34404924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7AB9F-DFE6-40E3-BDA4-761DBA184992}"/>
              </a:ext>
            </a:extLst>
          </p:cNvPr>
          <p:cNvSpPr txBox="1"/>
          <p:nvPr/>
        </p:nvSpPr>
        <p:spPr>
          <a:xfrm>
            <a:off x="7471887" y="4752975"/>
            <a:ext cx="737507" cy="40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37E8D5-E0E4-964D-BAE3-26844EBF8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0338B-7B8C-F447-92A4-868B3AE00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6" y="456986"/>
            <a:ext cx="1130026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3734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07BEAED-41D4-4476-B6FD-BA85EC918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45" y="-21021"/>
            <a:ext cx="123391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5888F-A7A9-4B4B-832F-3CCD4FD70D72}"/>
              </a:ext>
            </a:extLst>
          </p:cNvPr>
          <p:cNvSpPr txBox="1"/>
          <p:nvPr/>
        </p:nvSpPr>
        <p:spPr>
          <a:xfrm>
            <a:off x="977462" y="5930760"/>
            <a:ext cx="9920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See you next year! Happy Swimming!</a:t>
            </a:r>
          </a:p>
        </p:txBody>
      </p:sp>
    </p:spTree>
    <p:extLst>
      <p:ext uri="{BB962C8B-B14F-4D97-AF65-F5344CB8AC3E}">
        <p14:creationId xmlns:p14="http://schemas.microsoft.com/office/powerpoint/2010/main" val="140470266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DBFA2-688E-4E69-8611-3F358A6A9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4937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50C79-1CF3-E0AB-B2CA-F0D4B2F68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202" y="66060"/>
            <a:ext cx="8030899" cy="672587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5676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46364-D3C3-F598-A61B-2120316F3793}"/>
              </a:ext>
            </a:extLst>
          </p:cNvPr>
          <p:cNvSpPr txBox="1"/>
          <p:nvPr/>
        </p:nvSpPr>
        <p:spPr>
          <a:xfrm>
            <a:off x="6349573" y="797510"/>
            <a:ext cx="5164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Level 1 Coach</a:t>
            </a:r>
          </a:p>
          <a:p>
            <a:pPr algn="ctr"/>
            <a:r>
              <a:rPr lang="en-US" sz="4800" b="1" dirty="0"/>
              <a:t>Mark Stewart</a:t>
            </a:r>
          </a:p>
          <a:p>
            <a:endParaRPr lang="en-US" sz="4800" b="1" dirty="0"/>
          </a:p>
          <a:p>
            <a:pPr algn="ctr"/>
            <a:r>
              <a:rPr lang="en-US" sz="4800" b="1" dirty="0"/>
              <a:t>In progress</a:t>
            </a:r>
          </a:p>
          <a:p>
            <a:r>
              <a:rPr lang="en-US" sz="4800" dirty="0"/>
              <a:t>Marisa Celeste</a:t>
            </a:r>
          </a:p>
          <a:p>
            <a:r>
              <a:rPr lang="en-US" sz="4800" dirty="0"/>
              <a:t>Peter </a:t>
            </a:r>
            <a:r>
              <a:rPr lang="en-US" sz="4800" dirty="0" err="1"/>
              <a:t>Finefrock</a:t>
            </a:r>
            <a:endParaRPr lang="en-US" sz="4800" dirty="0"/>
          </a:p>
          <a:p>
            <a:r>
              <a:rPr lang="en-US" sz="4800" dirty="0"/>
              <a:t>Gabby </a:t>
            </a:r>
            <a:r>
              <a:rPr lang="en-US" sz="4800" dirty="0" err="1"/>
              <a:t>Kariotakis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FE2CF-4E8D-04C2-A3D3-87762AAE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0" y="1349067"/>
            <a:ext cx="4359618" cy="4514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114CD-1C64-E1CD-CD59-DDE64178F102}"/>
              </a:ext>
            </a:extLst>
          </p:cNvPr>
          <p:cNvSpPr txBox="1"/>
          <p:nvPr/>
        </p:nvSpPr>
        <p:spPr>
          <a:xfrm>
            <a:off x="1080151" y="529843"/>
            <a:ext cx="516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CONGRATULATIONS!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7446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ult Learn-to-Swim (ALTS)">
            <a:extLst>
              <a:ext uri="{FF2B5EF4-FFF2-40B4-BE49-F238E27FC236}">
                <a16:creationId xmlns:a16="http://schemas.microsoft.com/office/drawing/2014/main" id="{15FCF9FA-D43A-0E11-1C1F-406304D8D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r="21899" b="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90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608DEF-B02E-548C-1EC7-19773108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51" y="1263191"/>
            <a:ext cx="4919054" cy="5150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46364-D3C3-F598-A61B-2120316F3793}"/>
              </a:ext>
            </a:extLst>
          </p:cNvPr>
          <p:cNvSpPr txBox="1"/>
          <p:nvPr/>
        </p:nvSpPr>
        <p:spPr>
          <a:xfrm>
            <a:off x="7239071" y="797510"/>
            <a:ext cx="42754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Kris Meekins</a:t>
            </a:r>
          </a:p>
          <a:p>
            <a:endParaRPr lang="en-US" sz="4800" b="1" dirty="0"/>
          </a:p>
          <a:p>
            <a:r>
              <a:rPr lang="en-US" sz="4800" b="1" dirty="0"/>
              <a:t>Mark Stewart</a:t>
            </a:r>
          </a:p>
          <a:p>
            <a:endParaRPr lang="en-US" sz="4800" b="1" dirty="0"/>
          </a:p>
          <a:p>
            <a:r>
              <a:rPr lang="en-US" sz="4800" b="1" dirty="0"/>
              <a:t>Marcia Whelan</a:t>
            </a:r>
          </a:p>
          <a:p>
            <a:endParaRPr lang="en-US" sz="4800" b="1" dirty="0"/>
          </a:p>
          <a:p>
            <a:r>
              <a:rPr lang="en-US" sz="4800" b="1" dirty="0"/>
              <a:t>Pam Young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5C37A2-546B-F549-36F9-B0548A2C62E8}"/>
              </a:ext>
            </a:extLst>
          </p:cNvPr>
          <p:cNvSpPr txBox="1"/>
          <p:nvPr/>
        </p:nvSpPr>
        <p:spPr>
          <a:xfrm>
            <a:off x="1080151" y="529843"/>
            <a:ext cx="516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CONGRATULATIONS!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40387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18162-A3B6-6C83-2BD4-FC56EB72F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5196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33763</TotalTime>
  <Words>422</Words>
  <Application>Microsoft Office PowerPoint</Application>
  <PresentationFormat>Widescreen</PresentationFormat>
  <Paragraphs>132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Geometr415 Blk BT</vt:lpstr>
      <vt:lpstr>Segoe UI Historic</vt:lpstr>
      <vt:lpstr>Office Theme</vt:lpstr>
      <vt:lpstr>PowerPoint Presentation</vt:lpstr>
      <vt:lpstr> Annual Meeting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Foster Pool!!! Starting June 8th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Marshfield</dc:creator>
  <cp:lastModifiedBy>Ann Marshfield</cp:lastModifiedBy>
  <cp:revision>14</cp:revision>
  <cp:lastPrinted>2021-05-29T01:10:47Z</cp:lastPrinted>
  <dcterms:created xsi:type="dcterms:W3CDTF">2021-05-03T18:06:18Z</dcterms:created>
  <dcterms:modified xsi:type="dcterms:W3CDTF">2022-06-01T22:03:20Z</dcterms:modified>
</cp:coreProperties>
</file>