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8" r:id="rId2"/>
    <p:sldId id="257" r:id="rId3"/>
    <p:sldId id="260" r:id="rId4"/>
    <p:sldId id="261" r:id="rId5"/>
    <p:sldId id="262" r:id="rId6"/>
    <p:sldId id="263" r:id="rId7"/>
    <p:sldId id="256" r:id="rId8"/>
    <p:sldId id="264" r:id="rId9"/>
    <p:sldId id="265" r:id="rId10"/>
    <p:sldId id="281" r:id="rId11"/>
    <p:sldId id="283" r:id="rId12"/>
    <p:sldId id="282" r:id="rId13"/>
    <p:sldId id="280" r:id="rId14"/>
    <p:sldId id="314" r:id="rId15"/>
    <p:sldId id="333" r:id="rId16"/>
    <p:sldId id="334" r:id="rId17"/>
    <p:sldId id="350" r:id="rId18"/>
    <p:sldId id="271" r:id="rId19"/>
    <p:sldId id="273" r:id="rId20"/>
    <p:sldId id="274" r:id="rId21"/>
    <p:sldId id="275" r:id="rId22"/>
    <p:sldId id="292" r:id="rId23"/>
    <p:sldId id="276" r:id="rId24"/>
    <p:sldId id="285" r:id="rId25"/>
    <p:sldId id="286" r:id="rId26"/>
    <p:sldId id="291" r:id="rId27"/>
    <p:sldId id="290" r:id="rId28"/>
    <p:sldId id="295" r:id="rId29"/>
    <p:sldId id="296" r:id="rId30"/>
    <p:sldId id="297" r:id="rId31"/>
    <p:sldId id="316" r:id="rId32"/>
    <p:sldId id="293" r:id="rId33"/>
    <p:sldId id="318" r:id="rId34"/>
    <p:sldId id="321" r:id="rId35"/>
    <p:sldId id="294" r:id="rId36"/>
    <p:sldId id="288" r:id="rId37"/>
    <p:sldId id="287" r:id="rId38"/>
    <p:sldId id="319" r:id="rId39"/>
    <p:sldId id="277" r:id="rId40"/>
    <p:sldId id="278" r:id="rId41"/>
    <p:sldId id="279" r:id="rId42"/>
    <p:sldId id="299" r:id="rId43"/>
    <p:sldId id="300" r:id="rId44"/>
    <p:sldId id="310" r:id="rId45"/>
    <p:sldId id="302" r:id="rId46"/>
    <p:sldId id="317" r:id="rId47"/>
    <p:sldId id="301" r:id="rId48"/>
    <p:sldId id="303" r:id="rId49"/>
    <p:sldId id="289" r:id="rId50"/>
    <p:sldId id="304" r:id="rId51"/>
    <p:sldId id="305" r:id="rId52"/>
    <p:sldId id="298" r:id="rId53"/>
    <p:sldId id="322" r:id="rId54"/>
    <p:sldId id="323" r:id="rId55"/>
    <p:sldId id="327" r:id="rId56"/>
    <p:sldId id="326" r:id="rId57"/>
    <p:sldId id="325" r:id="rId58"/>
    <p:sldId id="324" r:id="rId59"/>
    <p:sldId id="328" r:id="rId60"/>
    <p:sldId id="329" r:id="rId61"/>
    <p:sldId id="330" r:id="rId62"/>
    <p:sldId id="332" r:id="rId63"/>
    <p:sldId id="320" r:id="rId64"/>
    <p:sldId id="308" r:id="rId65"/>
    <p:sldId id="336" r:id="rId66"/>
    <p:sldId id="309" r:id="rId67"/>
    <p:sldId id="311" r:id="rId68"/>
    <p:sldId id="313" r:id="rId69"/>
    <p:sldId id="307" r:id="rId70"/>
    <p:sldId id="306" r:id="rId71"/>
    <p:sldId id="312" r:id="rId72"/>
    <p:sldId id="315" r:id="rId73"/>
    <p:sldId id="343" r:id="rId74"/>
    <p:sldId id="344" r:id="rId75"/>
    <p:sldId id="345" r:id="rId76"/>
    <p:sldId id="348" r:id="rId77"/>
    <p:sldId id="346" r:id="rId78"/>
    <p:sldId id="347" r:id="rId79"/>
    <p:sldId id="349" r:id="rId80"/>
    <p:sldId id="33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CCD44-9626-4224-9881-CF6C6C460A98}" v="97" dt="2022-05-30T19:03:33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Marshfield" userId="a4ef3a680f6c9e46" providerId="LiveId" clId="{3E4CCD44-9626-4224-9881-CF6C6C460A98}"/>
    <pc:docChg chg="undo custSel addSld delSld modSld sldOrd modMainMaster modShowInfo">
      <pc:chgData name="Ann Marshfield" userId="a4ef3a680f6c9e46" providerId="LiveId" clId="{3E4CCD44-9626-4224-9881-CF6C6C460A98}" dt="2022-05-30T19:03:35.654" v="4764" actId="21"/>
      <pc:docMkLst>
        <pc:docMk/>
      </pc:docMkLst>
      <pc:sldChg chg="addSp delSp modSp mod ord modTransition setBg setClrOvrMap">
        <pc:chgData name="Ann Marshfield" userId="a4ef3a680f6c9e46" providerId="LiveId" clId="{3E4CCD44-9626-4224-9881-CF6C6C460A98}" dt="2022-05-18T00:36:37.105" v="2337"/>
        <pc:sldMkLst>
          <pc:docMk/>
          <pc:sldMk cId="2058499571" sldId="256"/>
        </pc:sldMkLst>
        <pc:spChg chg="add del">
          <ac:chgData name="Ann Marshfield" userId="a4ef3a680f6c9e46" providerId="LiveId" clId="{3E4CCD44-9626-4224-9881-CF6C6C460A98}" dt="2022-05-17T18:40:41.829" v="287" actId="26606"/>
          <ac:spMkLst>
            <pc:docMk/>
            <pc:sldMk cId="2058499571" sldId="256"/>
            <ac:spMk id="73" creationId="{D1D22B31-BF8F-446B-9009-8A251FB177CB}"/>
          </ac:spMkLst>
        </pc:spChg>
        <pc:spChg chg="add del">
          <ac:chgData name="Ann Marshfield" userId="a4ef3a680f6c9e46" providerId="LiveId" clId="{3E4CCD44-9626-4224-9881-CF6C6C460A98}" dt="2022-05-17T18:41:25.956" v="297" actId="26606"/>
          <ac:spMkLst>
            <pc:docMk/>
            <pc:sldMk cId="2058499571" sldId="256"/>
            <ac:spMk id="78" creationId="{D99D2C73-08B0-4F6B-A8E9-4651E6BDBE48}"/>
          </ac:spMkLst>
        </pc:spChg>
        <pc:spChg chg="add del">
          <ac:chgData name="Ann Marshfield" userId="a4ef3a680f6c9e46" providerId="LiveId" clId="{3E4CCD44-9626-4224-9881-CF6C6C460A98}" dt="2022-05-17T18:41:25.956" v="297" actId="26606"/>
          <ac:spMkLst>
            <pc:docMk/>
            <pc:sldMk cId="2058499571" sldId="256"/>
            <ac:spMk id="80" creationId="{968DB88C-7EF2-487C-85D1-848F61F13E3F}"/>
          </ac:spMkLst>
        </pc:spChg>
        <pc:spChg chg="add del">
          <ac:chgData name="Ann Marshfield" userId="a4ef3a680f6c9e46" providerId="LiveId" clId="{3E4CCD44-9626-4224-9881-CF6C6C460A98}" dt="2022-05-17T18:41:25.941" v="296" actId="26606"/>
          <ac:spMkLst>
            <pc:docMk/>
            <pc:sldMk cId="2058499571" sldId="256"/>
            <ac:spMk id="135" creationId="{0205D939-00C4-4F2E-9797-3170DD040D90}"/>
          </ac:spMkLst>
        </pc:spChg>
        <pc:spChg chg="add del">
          <ac:chgData name="Ann Marshfield" userId="a4ef3a680f6c9e46" providerId="LiveId" clId="{3E4CCD44-9626-4224-9881-CF6C6C460A98}" dt="2022-05-17T18:40:38.348" v="284" actId="26606"/>
          <ac:spMkLst>
            <pc:docMk/>
            <pc:sldMk cId="2058499571" sldId="256"/>
            <ac:spMk id="137" creationId="{AB8C311F-7253-4AED-9701-7FC0708C41C7}"/>
          </ac:spMkLst>
        </pc:spChg>
        <pc:spChg chg="add del">
          <ac:chgData name="Ann Marshfield" userId="a4ef3a680f6c9e46" providerId="LiveId" clId="{3E4CCD44-9626-4224-9881-CF6C6C460A98}" dt="2022-05-17T18:40:38.348" v="284" actId="26606"/>
          <ac:spMkLst>
            <pc:docMk/>
            <pc:sldMk cId="2058499571" sldId="256"/>
            <ac:spMk id="139" creationId="{E2384209-CB15-4CDF-9D31-C44FD9A3F20D}"/>
          </ac:spMkLst>
        </pc:spChg>
        <pc:spChg chg="add del">
          <ac:chgData name="Ann Marshfield" userId="a4ef3a680f6c9e46" providerId="LiveId" clId="{3E4CCD44-9626-4224-9881-CF6C6C460A98}" dt="2022-05-17T18:40:38.348" v="284" actId="26606"/>
          <ac:spMkLst>
            <pc:docMk/>
            <pc:sldMk cId="2058499571" sldId="256"/>
            <ac:spMk id="141" creationId="{2633B3B5-CC90-43F0-8714-D31D1F3F0209}"/>
          </ac:spMkLst>
        </pc:spChg>
        <pc:spChg chg="add del">
          <ac:chgData name="Ann Marshfield" userId="a4ef3a680f6c9e46" providerId="LiveId" clId="{3E4CCD44-9626-4224-9881-CF6C6C460A98}" dt="2022-05-17T18:40:38.348" v="284" actId="26606"/>
          <ac:spMkLst>
            <pc:docMk/>
            <pc:sldMk cId="2058499571" sldId="256"/>
            <ac:spMk id="143" creationId="{A8D57A06-A426-446D-B02C-A2DC6B62E45E}"/>
          </ac:spMkLst>
        </pc:spChg>
        <pc:spChg chg="add del">
          <ac:chgData name="Ann Marshfield" userId="a4ef3a680f6c9e46" providerId="LiveId" clId="{3E4CCD44-9626-4224-9881-CF6C6C460A98}" dt="2022-05-17T18:40:41.829" v="287" actId="26606"/>
          <ac:spMkLst>
            <pc:docMk/>
            <pc:sldMk cId="2058499571" sldId="256"/>
            <ac:spMk id="1028" creationId="{7BDAC5B6-20CE-447F-8BA1-F2274AC7AE5B}"/>
          </ac:spMkLst>
        </pc:spChg>
        <pc:spChg chg="add del">
          <ac:chgData name="Ann Marshfield" userId="a4ef3a680f6c9e46" providerId="LiveId" clId="{3E4CCD44-9626-4224-9881-CF6C6C460A98}" dt="2022-05-17T18:41:25.941" v="296" actId="26606"/>
          <ac:spMkLst>
            <pc:docMk/>
            <pc:sldMk cId="2058499571" sldId="256"/>
            <ac:spMk id="1029" creationId="{38EE4E44-1403-472B-8C01-D354CB8F5AE7}"/>
          </ac:spMkLst>
        </pc:spChg>
        <pc:spChg chg="add del">
          <ac:chgData name="Ann Marshfield" userId="a4ef3a680f6c9e46" providerId="LiveId" clId="{3E4CCD44-9626-4224-9881-CF6C6C460A98}" dt="2022-05-17T18:41:15.869" v="293" actId="26606"/>
          <ac:spMkLst>
            <pc:docMk/>
            <pc:sldMk cId="2058499571" sldId="256"/>
            <ac:spMk id="1030" creationId="{AB8C311F-7253-4AED-9701-7FC0708C41C7}"/>
          </ac:spMkLst>
        </pc:spChg>
        <pc:spChg chg="add del">
          <ac:chgData name="Ann Marshfield" userId="a4ef3a680f6c9e46" providerId="LiveId" clId="{3E4CCD44-9626-4224-9881-CF6C6C460A98}" dt="2022-05-17T18:41:15.869" v="293" actId="26606"/>
          <ac:spMkLst>
            <pc:docMk/>
            <pc:sldMk cId="2058499571" sldId="256"/>
            <ac:spMk id="1031" creationId="{E2384209-CB15-4CDF-9D31-C44FD9A3F20D}"/>
          </ac:spMkLst>
        </pc:spChg>
        <pc:spChg chg="add del">
          <ac:chgData name="Ann Marshfield" userId="a4ef3a680f6c9e46" providerId="LiveId" clId="{3E4CCD44-9626-4224-9881-CF6C6C460A98}" dt="2022-05-17T18:41:15.869" v="293" actId="26606"/>
          <ac:spMkLst>
            <pc:docMk/>
            <pc:sldMk cId="2058499571" sldId="256"/>
            <ac:spMk id="1032" creationId="{2633B3B5-CC90-43F0-8714-D31D1F3F0209}"/>
          </ac:spMkLst>
        </pc:spChg>
        <pc:spChg chg="add del">
          <ac:chgData name="Ann Marshfield" userId="a4ef3a680f6c9e46" providerId="LiveId" clId="{3E4CCD44-9626-4224-9881-CF6C6C460A98}" dt="2022-05-17T18:41:15.869" v="293" actId="26606"/>
          <ac:spMkLst>
            <pc:docMk/>
            <pc:sldMk cId="2058499571" sldId="256"/>
            <ac:spMk id="1033" creationId="{A8D57A06-A426-446D-B02C-A2DC6B62E45E}"/>
          </ac:spMkLst>
        </pc:spChg>
        <pc:spChg chg="add del">
          <ac:chgData name="Ann Marshfield" userId="a4ef3a680f6c9e46" providerId="LiveId" clId="{3E4CCD44-9626-4224-9881-CF6C6C460A98}" dt="2022-05-17T18:41:25.941" v="296" actId="26606"/>
          <ac:spMkLst>
            <pc:docMk/>
            <pc:sldMk cId="2058499571" sldId="256"/>
            <ac:spMk id="1034" creationId="{583CCE40-4C5F-42D3-86D9-7892AD1E98E3}"/>
          </ac:spMkLst>
        </pc:spChg>
        <pc:spChg chg="add">
          <ac:chgData name="Ann Marshfield" userId="a4ef3a680f6c9e46" providerId="LiveId" clId="{3E4CCD44-9626-4224-9881-CF6C6C460A98}" dt="2022-05-17T18:41:25.956" v="297" actId="26606"/>
          <ac:spMkLst>
            <pc:docMk/>
            <pc:sldMk cId="2058499571" sldId="256"/>
            <ac:spMk id="1036" creationId="{D99D2C73-08B0-4F6B-A8E9-4651E6BDBE48}"/>
          </ac:spMkLst>
        </pc:spChg>
        <pc:spChg chg="add">
          <ac:chgData name="Ann Marshfield" userId="a4ef3a680f6c9e46" providerId="LiveId" clId="{3E4CCD44-9626-4224-9881-CF6C6C460A98}" dt="2022-05-17T18:41:25.956" v="297" actId="26606"/>
          <ac:spMkLst>
            <pc:docMk/>
            <pc:sldMk cId="2058499571" sldId="256"/>
            <ac:spMk id="1037" creationId="{968DB88C-7EF2-487C-85D1-848F61F13E3F}"/>
          </ac:spMkLst>
        </pc:spChg>
        <pc:picChg chg="add mod">
          <ac:chgData name="Ann Marshfield" userId="a4ef3a680f6c9e46" providerId="LiveId" clId="{3E4CCD44-9626-4224-9881-CF6C6C460A98}" dt="2022-05-17T18:41:45.992" v="298" actId="27614"/>
          <ac:picMkLst>
            <pc:docMk/>
            <pc:sldMk cId="2058499571" sldId="256"/>
            <ac:picMk id="2" creationId="{95F8E7A8-B9A4-3404-D931-1E65CBC10205}"/>
          </ac:picMkLst>
        </pc:picChg>
        <pc:picChg chg="mod">
          <ac:chgData name="Ann Marshfield" userId="a4ef3a680f6c9e46" providerId="LiveId" clId="{3E4CCD44-9626-4224-9881-CF6C6C460A98}" dt="2022-05-17T18:41:46.226" v="299" actId="27614"/>
          <ac:picMkLst>
            <pc:docMk/>
            <pc:sldMk cId="2058499571" sldId="256"/>
            <ac:picMk id="1026" creationId="{A1A3943D-CC21-18C3-8D92-465C2FA8C775}"/>
          </ac:picMkLst>
        </pc:picChg>
      </pc:sldChg>
      <pc:sldChg chg="modSp mod ord modTransition">
        <pc:chgData name="Ann Marshfield" userId="a4ef3a680f6c9e46" providerId="LiveId" clId="{3E4CCD44-9626-4224-9881-CF6C6C460A98}" dt="2022-05-18T00:36:37.105" v="2337"/>
        <pc:sldMkLst>
          <pc:docMk/>
          <pc:sldMk cId="3213686748" sldId="257"/>
        </pc:sldMkLst>
        <pc:picChg chg="mod">
          <ac:chgData name="Ann Marshfield" userId="a4ef3a680f6c9e46" providerId="LiveId" clId="{3E4CCD44-9626-4224-9881-CF6C6C460A98}" dt="2022-05-17T23:45:50.936" v="658" actId="14100"/>
          <ac:picMkLst>
            <pc:docMk/>
            <pc:sldMk cId="3213686748" sldId="257"/>
            <ac:picMk id="3" creationId="{C29B6E68-868C-41AC-2934-AB42880C3CB4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855288843" sldId="258"/>
        </pc:sldMkLst>
      </pc:sldChg>
      <pc:sldChg chg="del">
        <pc:chgData name="Ann Marshfield" userId="a4ef3a680f6c9e46" providerId="LiveId" clId="{3E4CCD44-9626-4224-9881-CF6C6C460A98}" dt="2022-05-17T23:40:13.942" v="607" actId="2696"/>
        <pc:sldMkLst>
          <pc:docMk/>
          <pc:sldMk cId="3357387451" sldId="259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2042032126" sldId="260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876605624" sldId="261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242572567" sldId="262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183394727" sldId="263"/>
        </pc:sldMkLst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585110224" sldId="264"/>
        </pc:sldMkLst>
        <pc:picChg chg="mod">
          <ac:chgData name="Ann Marshfield" userId="a4ef3a680f6c9e46" providerId="LiveId" clId="{3E4CCD44-9626-4224-9881-CF6C6C460A98}" dt="2022-05-17T18:40:56.093" v="290" actId="1076"/>
          <ac:picMkLst>
            <pc:docMk/>
            <pc:sldMk cId="585110224" sldId="264"/>
            <ac:picMk id="9" creationId="{5292CFC0-1A8A-9D21-E0F3-CC5AE0B80648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688796582" sldId="265"/>
        </pc:sldMkLst>
      </pc:sldChg>
      <pc:sldChg chg="del">
        <pc:chgData name="Ann Marshfield" userId="a4ef3a680f6c9e46" providerId="LiveId" clId="{3E4CCD44-9626-4224-9881-CF6C6C460A98}" dt="2022-05-17T23:39:55.921" v="603" actId="2696"/>
        <pc:sldMkLst>
          <pc:docMk/>
          <pc:sldMk cId="2076134705" sldId="266"/>
        </pc:sldMkLst>
      </pc:sldChg>
      <pc:sldChg chg="del">
        <pc:chgData name="Ann Marshfield" userId="a4ef3a680f6c9e46" providerId="LiveId" clId="{3E4CCD44-9626-4224-9881-CF6C6C460A98}" dt="2022-05-17T23:39:57.978" v="604" actId="2696"/>
        <pc:sldMkLst>
          <pc:docMk/>
          <pc:sldMk cId="2096002663" sldId="267"/>
        </pc:sldMkLst>
      </pc:sldChg>
      <pc:sldChg chg="del">
        <pc:chgData name="Ann Marshfield" userId="a4ef3a680f6c9e46" providerId="LiveId" clId="{3E4CCD44-9626-4224-9881-CF6C6C460A98}" dt="2022-05-17T23:40:01.135" v="605" actId="2696"/>
        <pc:sldMkLst>
          <pc:docMk/>
          <pc:sldMk cId="2899913620" sldId="268"/>
        </pc:sldMkLst>
      </pc:sldChg>
      <pc:sldChg chg="del">
        <pc:chgData name="Ann Marshfield" userId="a4ef3a680f6c9e46" providerId="LiveId" clId="{3E4CCD44-9626-4224-9881-CF6C6C460A98}" dt="2022-05-17T23:40:03.727" v="606" actId="2696"/>
        <pc:sldMkLst>
          <pc:docMk/>
          <pc:sldMk cId="1980113688" sldId="269"/>
        </pc:sldMkLst>
      </pc:sldChg>
      <pc:sldChg chg="del">
        <pc:chgData name="Ann Marshfield" userId="a4ef3a680f6c9e46" providerId="LiveId" clId="{3E4CCD44-9626-4224-9881-CF6C6C460A98}" dt="2022-05-17T23:44:58.360" v="654" actId="2696"/>
        <pc:sldMkLst>
          <pc:docMk/>
          <pc:sldMk cId="3291780851" sldId="270"/>
        </pc:sldMkLst>
      </pc:sldChg>
      <pc:sldChg chg="addSp delSp mod modTransition">
        <pc:chgData name="Ann Marshfield" userId="a4ef3a680f6c9e46" providerId="LiveId" clId="{3E4CCD44-9626-4224-9881-CF6C6C460A98}" dt="2022-05-30T18:52:15.445" v="4762" actId="21"/>
        <pc:sldMkLst>
          <pc:docMk/>
          <pc:sldMk cId="3237803244" sldId="271"/>
        </pc:sldMkLst>
        <pc:picChg chg="add del">
          <ac:chgData name="Ann Marshfield" userId="a4ef3a680f6c9e46" providerId="LiveId" clId="{3E4CCD44-9626-4224-9881-CF6C6C460A98}" dt="2022-05-30T18:40:29.464" v="4758" actId="21"/>
          <ac:picMkLst>
            <pc:docMk/>
            <pc:sldMk cId="3237803244" sldId="271"/>
            <ac:picMk id="3" creationId="{FD989398-663A-3DCB-403D-79C6DB5F3DB4}"/>
          </ac:picMkLst>
        </pc:picChg>
        <pc:picChg chg="add del">
          <ac:chgData name="Ann Marshfield" userId="a4ef3a680f6c9e46" providerId="LiveId" clId="{3E4CCD44-9626-4224-9881-CF6C6C460A98}" dt="2022-05-30T18:52:15.445" v="4762" actId="21"/>
          <ac:picMkLst>
            <pc:docMk/>
            <pc:sldMk cId="3237803244" sldId="271"/>
            <ac:picMk id="4" creationId="{1B01C3C6-CEF1-6224-BF5A-FA93521484F0}"/>
          </ac:picMkLst>
        </pc:picChg>
      </pc:sldChg>
      <pc:sldChg chg="addSp delSp modSp del mod ord modTransition">
        <pc:chgData name="Ann Marshfield" userId="a4ef3a680f6c9e46" providerId="LiveId" clId="{3E4CCD44-9626-4224-9881-CF6C6C460A98}" dt="2022-05-22T23:33:57.195" v="4093" actId="2696"/>
        <pc:sldMkLst>
          <pc:docMk/>
          <pc:sldMk cId="1817379001" sldId="272"/>
        </pc:sldMkLst>
        <pc:picChg chg="add del mod">
          <ac:chgData name="Ann Marshfield" userId="a4ef3a680f6c9e46" providerId="LiveId" clId="{3E4CCD44-9626-4224-9881-CF6C6C460A98}" dt="2022-05-22T21:26:31.531" v="3670" actId="21"/>
          <ac:picMkLst>
            <pc:docMk/>
            <pc:sldMk cId="1817379001" sldId="272"/>
            <ac:picMk id="3" creationId="{A1E2709E-F60E-5FCC-BA4A-E2163CC0F33A}"/>
          </ac:picMkLst>
        </pc:pic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382136798" sldId="273"/>
        </pc:sldMkLst>
        <pc:spChg chg="mod">
          <ac:chgData name="Ann Marshfield" userId="a4ef3a680f6c9e46" providerId="LiveId" clId="{3E4CCD44-9626-4224-9881-CF6C6C460A98}" dt="2022-05-17T23:55:59.319" v="711" actId="122"/>
          <ac:spMkLst>
            <pc:docMk/>
            <pc:sldMk cId="382136798" sldId="273"/>
            <ac:spMk id="6" creationId="{ACBF94D4-661F-1B0B-AAF1-992E371E788C}"/>
          </ac:spMkLst>
        </pc:sp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1982616126" sldId="274"/>
        </pc:sldMkLst>
        <pc:spChg chg="mod">
          <ac:chgData name="Ann Marshfield" userId="a4ef3a680f6c9e46" providerId="LiveId" clId="{3E4CCD44-9626-4224-9881-CF6C6C460A98}" dt="2022-05-17T23:56:07.672" v="712" actId="1076"/>
          <ac:spMkLst>
            <pc:docMk/>
            <pc:sldMk cId="1982616126" sldId="274"/>
            <ac:spMk id="4" creationId="{6E2DD86B-99B2-2BA7-EC2E-3B84A8E9551C}"/>
          </ac:spMkLst>
        </pc:sp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334634012" sldId="275"/>
        </pc:sldMkLst>
        <pc:spChg chg="mod">
          <ac:chgData name="Ann Marshfield" userId="a4ef3a680f6c9e46" providerId="LiveId" clId="{3E4CCD44-9626-4224-9881-CF6C6C460A98}" dt="2022-05-17T23:56:37.622" v="727" actId="122"/>
          <ac:spMkLst>
            <pc:docMk/>
            <pc:sldMk cId="334634012" sldId="275"/>
            <ac:spMk id="6" creationId="{191B2EA4-AFC5-03E1-C8D7-3DFBE765F06B}"/>
          </ac:spMkLst>
        </pc:sp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1100669270" sldId="276"/>
        </pc:sldMkLst>
        <pc:spChg chg="mod">
          <ac:chgData name="Ann Marshfield" userId="a4ef3a680f6c9e46" providerId="LiveId" clId="{3E4CCD44-9626-4224-9881-CF6C6C460A98}" dt="2022-05-18T00:00:23.882" v="848" actId="1076"/>
          <ac:spMkLst>
            <pc:docMk/>
            <pc:sldMk cId="1100669270" sldId="276"/>
            <ac:spMk id="5" creationId="{0479645B-8E68-B110-1F82-9E822330DFD2}"/>
          </ac:spMkLst>
        </pc:spChg>
        <pc:spChg chg="mod">
          <ac:chgData name="Ann Marshfield" userId="a4ef3a680f6c9e46" providerId="LiveId" clId="{3E4CCD44-9626-4224-9881-CF6C6C460A98}" dt="2022-05-18T00:00:43.370" v="856" actId="20577"/>
          <ac:spMkLst>
            <pc:docMk/>
            <pc:sldMk cId="1100669270" sldId="276"/>
            <ac:spMk id="7" creationId="{C7E91242-54DB-3F59-031A-1D54C52322FF}"/>
          </ac:spMkLst>
        </pc:spChg>
        <pc:picChg chg="mod">
          <ac:chgData name="Ann Marshfield" userId="a4ef3a680f6c9e46" providerId="LiveId" clId="{3E4CCD44-9626-4224-9881-CF6C6C460A98}" dt="2022-05-18T00:00:36.127" v="852" actId="1076"/>
          <ac:picMkLst>
            <pc:docMk/>
            <pc:sldMk cId="1100669270" sldId="276"/>
            <ac:picMk id="2" creationId="{58C8921E-B2E6-FEE4-00FD-14D59EFB0F04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946877418" sldId="277"/>
        </pc:sldMkLst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1204470893" sldId="278"/>
        </pc:sldMkLst>
        <pc:spChg chg="mod">
          <ac:chgData name="Ann Marshfield" userId="a4ef3a680f6c9e46" providerId="LiveId" clId="{3E4CCD44-9626-4224-9881-CF6C6C460A98}" dt="2022-05-18T00:05:02.286" v="961" actId="20577"/>
          <ac:spMkLst>
            <pc:docMk/>
            <pc:sldMk cId="1204470893" sldId="278"/>
            <ac:spMk id="4" creationId="{EE3BCC67-3B04-D26D-1901-11F7F418A270}"/>
          </ac:spMkLst>
        </pc:sp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574046627" sldId="279"/>
        </pc:sldMkLst>
      </pc:sldChg>
      <pc:sldChg chg="addSp delSp modSp mod ord modTransition setBg">
        <pc:chgData name="Ann Marshfield" userId="a4ef3a680f6c9e46" providerId="LiveId" clId="{3E4CCD44-9626-4224-9881-CF6C6C460A98}" dt="2022-05-18T00:42:12.391" v="2469"/>
        <pc:sldMkLst>
          <pc:docMk/>
          <pc:sldMk cId="483632242" sldId="280"/>
        </pc:sldMkLst>
        <pc:spChg chg="add mod">
          <ac:chgData name="Ann Marshfield" userId="a4ef3a680f6c9e46" providerId="LiveId" clId="{3E4CCD44-9626-4224-9881-CF6C6C460A98}" dt="2022-05-18T00:41:32.711" v="2465" actId="1076"/>
          <ac:spMkLst>
            <pc:docMk/>
            <pc:sldMk cId="483632242" sldId="280"/>
            <ac:spMk id="4" creationId="{A6482169-ABFD-A921-3E31-7A547E82FEF2}"/>
          </ac:spMkLst>
        </pc:spChg>
        <pc:spChg chg="add">
          <ac:chgData name="Ann Marshfield" userId="a4ef3a680f6c9e46" providerId="LiveId" clId="{3E4CCD44-9626-4224-9881-CF6C6C460A98}" dt="2022-05-17T18:37:44.806" v="259" actId="26606"/>
          <ac:spMkLst>
            <pc:docMk/>
            <pc:sldMk cId="483632242" sldId="280"/>
            <ac:spMk id="8" creationId="{AB8C311F-7253-4AED-9701-7FC0708C41C7}"/>
          </ac:spMkLst>
        </pc:spChg>
        <pc:spChg chg="add">
          <ac:chgData name="Ann Marshfield" userId="a4ef3a680f6c9e46" providerId="LiveId" clId="{3E4CCD44-9626-4224-9881-CF6C6C460A98}" dt="2022-05-17T18:37:44.806" v="259" actId="26606"/>
          <ac:spMkLst>
            <pc:docMk/>
            <pc:sldMk cId="483632242" sldId="280"/>
            <ac:spMk id="10" creationId="{E2384209-CB15-4CDF-9D31-C44FD9A3F20D}"/>
          </ac:spMkLst>
        </pc:spChg>
        <pc:spChg chg="add">
          <ac:chgData name="Ann Marshfield" userId="a4ef3a680f6c9e46" providerId="LiveId" clId="{3E4CCD44-9626-4224-9881-CF6C6C460A98}" dt="2022-05-17T18:37:44.806" v="259" actId="26606"/>
          <ac:spMkLst>
            <pc:docMk/>
            <pc:sldMk cId="483632242" sldId="280"/>
            <ac:spMk id="12" creationId="{2633B3B5-CC90-43F0-8714-D31D1F3F0209}"/>
          </ac:spMkLst>
        </pc:spChg>
        <pc:spChg chg="add">
          <ac:chgData name="Ann Marshfield" userId="a4ef3a680f6c9e46" providerId="LiveId" clId="{3E4CCD44-9626-4224-9881-CF6C6C460A98}" dt="2022-05-17T18:37:44.806" v="259" actId="26606"/>
          <ac:spMkLst>
            <pc:docMk/>
            <pc:sldMk cId="483632242" sldId="280"/>
            <ac:spMk id="14" creationId="{A8D57A06-A426-446D-B02C-A2DC6B62E45E}"/>
          </ac:spMkLst>
        </pc:spChg>
        <pc:picChg chg="del">
          <ac:chgData name="Ann Marshfield" userId="a4ef3a680f6c9e46" providerId="LiveId" clId="{3E4CCD44-9626-4224-9881-CF6C6C460A98}" dt="2022-05-17T15:02:53.424" v="0" actId="478"/>
          <ac:picMkLst>
            <pc:docMk/>
            <pc:sldMk cId="483632242" sldId="280"/>
            <ac:picMk id="2" creationId="{D02E9DF0-CC1C-93AC-91F0-EDFA07521B21}"/>
          </ac:picMkLst>
        </pc:picChg>
        <pc:picChg chg="add mod">
          <ac:chgData name="Ann Marshfield" userId="a4ef3a680f6c9e46" providerId="LiveId" clId="{3E4CCD44-9626-4224-9881-CF6C6C460A98}" dt="2022-05-17T18:37:44.806" v="259" actId="26606"/>
          <ac:picMkLst>
            <pc:docMk/>
            <pc:sldMk cId="483632242" sldId="280"/>
            <ac:picMk id="3" creationId="{9A5A8D1C-462C-64E9-8A0D-CE4B7103D849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271684110" sldId="281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2927368340" sldId="282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376946548" sldId="283"/>
        </pc:sldMkLst>
      </pc:sldChg>
      <pc:sldChg chg="del">
        <pc:chgData name="Ann Marshfield" userId="a4ef3a680f6c9e46" providerId="LiveId" clId="{3E4CCD44-9626-4224-9881-CF6C6C460A98}" dt="2022-05-17T23:44:55.531" v="653" actId="2696"/>
        <pc:sldMkLst>
          <pc:docMk/>
          <pc:sldMk cId="1546066996" sldId="284"/>
        </pc:sldMkLst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2131779626" sldId="285"/>
        </pc:sldMkLst>
        <pc:spChg chg="mod">
          <ac:chgData name="Ann Marshfield" userId="a4ef3a680f6c9e46" providerId="LiveId" clId="{3E4CCD44-9626-4224-9881-CF6C6C460A98}" dt="2022-05-18T00:00:13.688" v="847" actId="1076"/>
          <ac:spMkLst>
            <pc:docMk/>
            <pc:sldMk cId="2131779626" sldId="285"/>
            <ac:spMk id="3" creationId="{54DA890D-97AA-3A50-D10F-15136929E6E4}"/>
          </ac:spMkLst>
        </pc:spChg>
        <pc:spChg chg="mod">
          <ac:chgData name="Ann Marshfield" userId="a4ef3a680f6c9e46" providerId="LiveId" clId="{3E4CCD44-9626-4224-9881-CF6C6C460A98}" dt="2022-05-18T00:00:05.009" v="845" actId="1076"/>
          <ac:spMkLst>
            <pc:docMk/>
            <pc:sldMk cId="2131779626" sldId="285"/>
            <ac:spMk id="4" creationId="{A40507D3-22FD-14B0-7C1C-08D1D2D72940}"/>
          </ac:spMkLst>
        </pc:spChg>
        <pc:picChg chg="mod">
          <ac:chgData name="Ann Marshfield" userId="a4ef3a680f6c9e46" providerId="LiveId" clId="{3E4CCD44-9626-4224-9881-CF6C6C460A98}" dt="2022-05-18T00:00:09.830" v="846" actId="1076"/>
          <ac:picMkLst>
            <pc:docMk/>
            <pc:sldMk cId="2131779626" sldId="285"/>
            <ac:picMk id="2" creationId="{839AC6CF-17B5-D9C5-F6D1-E8B3EA8E856B}"/>
          </ac:picMkLst>
        </pc:pic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579204820" sldId="286"/>
        </pc:sldMkLst>
        <pc:spChg chg="mod">
          <ac:chgData name="Ann Marshfield" userId="a4ef3a680f6c9e46" providerId="LiveId" clId="{3E4CCD44-9626-4224-9881-CF6C6C460A98}" dt="2022-05-17T23:59:39.739" v="832" actId="1076"/>
          <ac:spMkLst>
            <pc:docMk/>
            <pc:sldMk cId="579204820" sldId="286"/>
            <ac:spMk id="3" creationId="{FE360344-E628-25B7-7A7A-24A3901F27EE}"/>
          </ac:spMkLst>
        </pc:spChg>
        <pc:spChg chg="mod">
          <ac:chgData name="Ann Marshfield" userId="a4ef3a680f6c9e46" providerId="LiveId" clId="{3E4CCD44-9626-4224-9881-CF6C6C460A98}" dt="2022-05-17T23:59:31.607" v="830" actId="1076"/>
          <ac:spMkLst>
            <pc:docMk/>
            <pc:sldMk cId="579204820" sldId="286"/>
            <ac:spMk id="4" creationId="{D590BC9C-A26E-2AAA-8F16-7BE90224E5BB}"/>
          </ac:spMkLst>
        </pc:spChg>
        <pc:picChg chg="mod">
          <ac:chgData name="Ann Marshfield" userId="a4ef3a680f6c9e46" providerId="LiveId" clId="{3E4CCD44-9626-4224-9881-CF6C6C460A98}" dt="2022-05-17T23:59:35.986" v="831" actId="1076"/>
          <ac:picMkLst>
            <pc:docMk/>
            <pc:sldMk cId="579204820" sldId="286"/>
            <ac:picMk id="2" creationId="{839AC6CF-17B5-D9C5-F6D1-E8B3EA8E856B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2276805707" sldId="287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279747985" sldId="288"/>
        </pc:sldMkLst>
      </pc:sldChg>
      <pc:sldChg chg="addSp delSp modSp mod modTransition">
        <pc:chgData name="Ann Marshfield" userId="a4ef3a680f6c9e46" providerId="LiveId" clId="{3E4CCD44-9626-4224-9881-CF6C6C460A98}" dt="2022-05-20T20:39:42.165" v="2552"/>
        <pc:sldMkLst>
          <pc:docMk/>
          <pc:sldMk cId="3420355185" sldId="289"/>
        </pc:sldMkLst>
        <pc:spChg chg="del">
          <ac:chgData name="Ann Marshfield" userId="a4ef3a680f6c9e46" providerId="LiveId" clId="{3E4CCD44-9626-4224-9881-CF6C6C460A98}" dt="2022-05-20T20:39:18.698" v="2549" actId="21"/>
          <ac:spMkLst>
            <pc:docMk/>
            <pc:sldMk cId="3420355185" sldId="289"/>
            <ac:spMk id="3" creationId="{2940311C-EF5A-DBC2-F836-053EB7AA19E5}"/>
          </ac:spMkLst>
        </pc:spChg>
        <pc:spChg chg="add del mod">
          <ac:chgData name="Ann Marshfield" userId="a4ef3a680f6c9e46" providerId="LiveId" clId="{3E4CCD44-9626-4224-9881-CF6C6C460A98}" dt="2022-05-20T20:39:23.015" v="2551" actId="21"/>
          <ac:spMkLst>
            <pc:docMk/>
            <pc:sldMk cId="3420355185" sldId="289"/>
            <ac:spMk id="5" creationId="{73D8C22F-2C5A-BCD9-C946-AEFCAD0C1AE5}"/>
          </ac:spMkLst>
        </pc:spChg>
        <pc:spChg chg="add mod">
          <ac:chgData name="Ann Marshfield" userId="a4ef3a680f6c9e46" providerId="LiveId" clId="{3E4CCD44-9626-4224-9881-CF6C6C460A98}" dt="2022-05-20T20:39:42.165" v="2552"/>
          <ac:spMkLst>
            <pc:docMk/>
            <pc:sldMk cId="3420355185" sldId="289"/>
            <ac:spMk id="6" creationId="{FF17437A-99A6-7BC9-A45E-4E0C7DB285F1}"/>
          </ac:spMkLst>
        </pc:sp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2410598939" sldId="290"/>
        </pc:sldMkLst>
        <pc:spChg chg="mod">
          <ac:chgData name="Ann Marshfield" userId="a4ef3a680f6c9e46" providerId="LiveId" clId="{3E4CCD44-9626-4224-9881-CF6C6C460A98}" dt="2022-05-18T00:03:03.281" v="930" actId="1076"/>
          <ac:spMkLst>
            <pc:docMk/>
            <pc:sldMk cId="2410598939" sldId="290"/>
            <ac:spMk id="3" creationId="{80EFA5EC-256D-0668-84E8-244032FC41B3}"/>
          </ac:spMkLst>
        </pc:spChg>
        <pc:spChg chg="mod">
          <ac:chgData name="Ann Marshfield" userId="a4ef3a680f6c9e46" providerId="LiveId" clId="{3E4CCD44-9626-4224-9881-CF6C6C460A98}" dt="2022-05-18T00:02:59.586" v="929" actId="1076"/>
          <ac:spMkLst>
            <pc:docMk/>
            <pc:sldMk cId="2410598939" sldId="290"/>
            <ac:spMk id="4" creationId="{D0FDCB33-1950-A14A-DAD5-2F5036C81D16}"/>
          </ac:spMkLst>
        </pc:spChg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2377072054" sldId="291"/>
        </pc:sldMkLst>
        <pc:spChg chg="mod">
          <ac:chgData name="Ann Marshfield" userId="a4ef3a680f6c9e46" providerId="LiveId" clId="{3E4CCD44-9626-4224-9881-CF6C6C460A98}" dt="2022-05-18T00:02:33.615" v="921" actId="20577"/>
          <ac:spMkLst>
            <pc:docMk/>
            <pc:sldMk cId="2377072054" sldId="291"/>
            <ac:spMk id="3" creationId="{239100A5-6D25-678E-5891-32E930728CC6}"/>
          </ac:spMkLst>
        </pc:spChg>
        <pc:picChg chg="mod">
          <ac:chgData name="Ann Marshfield" userId="a4ef3a680f6c9e46" providerId="LiveId" clId="{3E4CCD44-9626-4224-9881-CF6C6C460A98}" dt="2022-05-18T00:02:41.521" v="922" actId="1076"/>
          <ac:picMkLst>
            <pc:docMk/>
            <pc:sldMk cId="2377072054" sldId="291"/>
            <ac:picMk id="2" creationId="{839AC6CF-17B5-D9C5-F6D1-E8B3EA8E856B}"/>
          </ac:picMkLst>
        </pc:pic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263562308" sldId="292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314216845" sldId="293"/>
        </pc:sldMkLst>
      </pc:sldChg>
      <pc:sldChg chg="modSp mod modTransition">
        <pc:chgData name="Ann Marshfield" userId="a4ef3a680f6c9e46" providerId="LiveId" clId="{3E4CCD44-9626-4224-9881-CF6C6C460A98}" dt="2022-05-18T00:36:37.105" v="2337"/>
        <pc:sldMkLst>
          <pc:docMk/>
          <pc:sldMk cId="1770128012" sldId="294"/>
        </pc:sldMkLst>
        <pc:spChg chg="mod">
          <ac:chgData name="Ann Marshfield" userId="a4ef3a680f6c9e46" providerId="LiveId" clId="{3E4CCD44-9626-4224-9881-CF6C6C460A98}" dt="2022-05-18T00:04:03.235" v="952" actId="1076"/>
          <ac:spMkLst>
            <pc:docMk/>
            <pc:sldMk cId="1770128012" sldId="294"/>
            <ac:spMk id="3" creationId="{80EFA5EC-256D-0668-84E8-244032FC41B3}"/>
          </ac:spMkLst>
        </pc:spChg>
        <pc:spChg chg="mod">
          <ac:chgData name="Ann Marshfield" userId="a4ef3a680f6c9e46" providerId="LiveId" clId="{3E4CCD44-9626-4224-9881-CF6C6C460A98}" dt="2022-05-18T00:04:07.066" v="953" actId="1076"/>
          <ac:spMkLst>
            <pc:docMk/>
            <pc:sldMk cId="1770128012" sldId="294"/>
            <ac:spMk id="5" creationId="{2601CD9F-5B8B-07F2-AC30-05C8DF34F45C}"/>
          </ac:spMkLst>
        </pc:sp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3081210145" sldId="295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2470570705" sldId="296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951029423" sldId="297"/>
        </pc:sldMkLst>
      </pc:sldChg>
      <pc:sldChg chg="modSp mod modTransition">
        <pc:chgData name="Ann Marshfield" userId="a4ef3a680f6c9e46" providerId="LiveId" clId="{3E4CCD44-9626-4224-9881-CF6C6C460A98}" dt="2022-05-20T20:50:24.986" v="2566" actId="1076"/>
        <pc:sldMkLst>
          <pc:docMk/>
          <pc:sldMk cId="1212224253" sldId="298"/>
        </pc:sldMkLst>
        <pc:spChg chg="mod">
          <ac:chgData name="Ann Marshfield" userId="a4ef3a680f6c9e46" providerId="LiveId" clId="{3E4CCD44-9626-4224-9881-CF6C6C460A98}" dt="2022-05-20T20:50:24.986" v="2566" actId="1076"/>
          <ac:spMkLst>
            <pc:docMk/>
            <pc:sldMk cId="1212224253" sldId="298"/>
            <ac:spMk id="15" creationId="{168B2F95-B0D6-13DF-6683-CBE3B032AE84}"/>
          </ac:spMkLst>
        </pc:spChg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11870346" sldId="299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893688459" sldId="300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4229541842" sldId="301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1260102948" sldId="302"/>
        </pc:sldMkLst>
      </pc:sldChg>
      <pc:sldChg chg="modTransition">
        <pc:chgData name="Ann Marshfield" userId="a4ef3a680f6c9e46" providerId="LiveId" clId="{3E4CCD44-9626-4224-9881-CF6C6C460A98}" dt="2022-05-18T00:36:37.105" v="2337"/>
        <pc:sldMkLst>
          <pc:docMk/>
          <pc:sldMk cId="74577378" sldId="303"/>
        </pc:sldMkLst>
      </pc:sldChg>
      <pc:sldChg chg="addSp delSp modSp mod modTransition">
        <pc:chgData name="Ann Marshfield" userId="a4ef3a680f6c9e46" providerId="LiveId" clId="{3E4CCD44-9626-4224-9881-CF6C6C460A98}" dt="2022-05-20T20:39:58.981" v="2556" actId="1076"/>
        <pc:sldMkLst>
          <pc:docMk/>
          <pc:sldMk cId="2047243777" sldId="304"/>
        </pc:sldMkLst>
        <pc:spChg chg="del">
          <ac:chgData name="Ann Marshfield" userId="a4ef3a680f6c9e46" providerId="LiveId" clId="{3E4CCD44-9626-4224-9881-CF6C6C460A98}" dt="2022-05-20T20:39:54.344" v="2555" actId="21"/>
          <ac:spMkLst>
            <pc:docMk/>
            <pc:sldMk cId="2047243777" sldId="304"/>
            <ac:spMk id="3" creationId="{2940311C-EF5A-DBC2-F836-053EB7AA19E5}"/>
          </ac:spMkLst>
        </pc:spChg>
        <pc:spChg chg="add mod">
          <ac:chgData name="Ann Marshfield" userId="a4ef3a680f6c9e46" providerId="LiveId" clId="{3E4CCD44-9626-4224-9881-CF6C6C460A98}" dt="2022-05-20T20:39:58.981" v="2556" actId="1076"/>
          <ac:spMkLst>
            <pc:docMk/>
            <pc:sldMk cId="2047243777" sldId="304"/>
            <ac:spMk id="5" creationId="{E0B92CC2-3E32-2C62-A318-6391881952CE}"/>
          </ac:spMkLst>
        </pc:spChg>
      </pc:sldChg>
      <pc:sldChg chg="addSp delSp modSp mod modTransition">
        <pc:chgData name="Ann Marshfield" userId="a4ef3a680f6c9e46" providerId="LiveId" clId="{3E4CCD44-9626-4224-9881-CF6C6C460A98}" dt="2022-05-20T20:40:29.191" v="2560"/>
        <pc:sldMkLst>
          <pc:docMk/>
          <pc:sldMk cId="2032900621" sldId="305"/>
        </pc:sldMkLst>
        <pc:spChg chg="del">
          <ac:chgData name="Ann Marshfield" userId="a4ef3a680f6c9e46" providerId="LiveId" clId="{3E4CCD44-9626-4224-9881-CF6C6C460A98}" dt="2022-05-20T20:40:20.578" v="2559" actId="21"/>
          <ac:spMkLst>
            <pc:docMk/>
            <pc:sldMk cId="2032900621" sldId="305"/>
            <ac:spMk id="3" creationId="{2940311C-EF5A-DBC2-F836-053EB7AA19E5}"/>
          </ac:spMkLst>
        </pc:spChg>
        <pc:spChg chg="add del mod">
          <ac:chgData name="Ann Marshfield" userId="a4ef3a680f6c9e46" providerId="LiveId" clId="{3E4CCD44-9626-4224-9881-CF6C6C460A98}" dt="2022-05-20T20:40:14.451" v="2558" actId="21"/>
          <ac:spMkLst>
            <pc:docMk/>
            <pc:sldMk cId="2032900621" sldId="305"/>
            <ac:spMk id="5" creationId="{A4174920-6E59-241B-3EF1-2EFF990B312A}"/>
          </ac:spMkLst>
        </pc:spChg>
        <pc:spChg chg="add mod">
          <ac:chgData name="Ann Marshfield" userId="a4ef3a680f6c9e46" providerId="LiveId" clId="{3E4CCD44-9626-4224-9881-CF6C6C460A98}" dt="2022-05-20T20:40:29.191" v="2560"/>
          <ac:spMkLst>
            <pc:docMk/>
            <pc:sldMk cId="2032900621" sldId="305"/>
            <ac:spMk id="6" creationId="{1CC59507-D2FA-077A-7CDA-3A8E8BA98F34}"/>
          </ac:spMkLst>
        </pc:spChg>
      </pc:sldChg>
      <pc:sldChg chg="addSp delSp modSp new mod modTransition setBg">
        <pc:chgData name="Ann Marshfield" userId="a4ef3a680f6c9e46" providerId="LiveId" clId="{3E4CCD44-9626-4224-9881-CF6C6C460A98}" dt="2022-05-18T00:36:37.105" v="2337"/>
        <pc:sldMkLst>
          <pc:docMk/>
          <pc:sldMk cId="722172214" sldId="306"/>
        </pc:sldMkLst>
        <pc:spChg chg="add mod ord">
          <ac:chgData name="Ann Marshfield" userId="a4ef3a680f6c9e46" providerId="LiveId" clId="{3E4CCD44-9626-4224-9881-CF6C6C460A98}" dt="2022-05-17T18:39:02.191" v="268" actId="1076"/>
          <ac:spMkLst>
            <pc:docMk/>
            <pc:sldMk cId="722172214" sldId="306"/>
            <ac:spMk id="3" creationId="{0DA6CE0B-2F2B-ADA2-E668-628E0A05B568}"/>
          </ac:spMkLst>
        </pc:spChg>
        <pc:spChg chg="add del">
          <ac:chgData name="Ann Marshfield" userId="a4ef3a680f6c9e46" providerId="LiveId" clId="{3E4CCD44-9626-4224-9881-CF6C6C460A98}" dt="2022-05-17T18:38:38.337" v="266" actId="26606"/>
          <ac:spMkLst>
            <pc:docMk/>
            <pc:sldMk cId="722172214" sldId="306"/>
            <ac:spMk id="10" creationId="{620FDFD2-19AF-4124-A49A-BAC0929B1300}"/>
          </ac:spMkLst>
        </pc:spChg>
        <pc:spChg chg="add del">
          <ac:chgData name="Ann Marshfield" userId="a4ef3a680f6c9e46" providerId="LiveId" clId="{3E4CCD44-9626-4224-9881-CF6C6C460A98}" dt="2022-05-17T18:38:38.337" v="266" actId="26606"/>
          <ac:spMkLst>
            <pc:docMk/>
            <pc:sldMk cId="722172214" sldId="306"/>
            <ac:spMk id="19" creationId="{D7A453D2-15D8-4403-815F-291FA16340D9}"/>
          </ac:spMkLst>
        </pc:spChg>
        <pc:spChg chg="add del">
          <ac:chgData name="Ann Marshfield" userId="a4ef3a680f6c9e46" providerId="LiveId" clId="{3E4CCD44-9626-4224-9881-CF6C6C460A98}" dt="2022-05-17T18:38:38.337" v="266" actId="26606"/>
          <ac:spMkLst>
            <pc:docMk/>
            <pc:sldMk cId="722172214" sldId="306"/>
            <ac:spMk id="21" creationId="{8161EA6B-09CA-445B-AB0D-8DF76FA92DEF}"/>
          </ac:spMkLst>
        </pc:spChg>
        <pc:spChg chg="add del">
          <ac:chgData name="Ann Marshfield" userId="a4ef3a680f6c9e46" providerId="LiveId" clId="{3E4CCD44-9626-4224-9881-CF6C6C460A98}" dt="2022-05-17T18:38:38.337" v="266" actId="26606"/>
          <ac:spMkLst>
            <pc:docMk/>
            <pc:sldMk cId="722172214" sldId="306"/>
            <ac:spMk id="37" creationId="{B8114C98-A349-4111-A123-E8EAB86ABE30}"/>
          </ac:spMkLst>
        </pc:spChg>
        <pc:spChg chg="add del">
          <ac:chgData name="Ann Marshfield" userId="a4ef3a680f6c9e46" providerId="LiveId" clId="{3E4CCD44-9626-4224-9881-CF6C6C460A98}" dt="2022-05-17T18:38:38.337" v="266" actId="26606"/>
          <ac:spMkLst>
            <pc:docMk/>
            <pc:sldMk cId="722172214" sldId="306"/>
            <ac:spMk id="45" creationId="{E2D3D3F2-ABBB-4453-B1C5-1BEBF7E4DD56}"/>
          </ac:spMkLst>
        </pc:spChg>
        <pc:grpChg chg="add del">
          <ac:chgData name="Ann Marshfield" userId="a4ef3a680f6c9e46" providerId="LiveId" clId="{3E4CCD44-9626-4224-9881-CF6C6C460A98}" dt="2022-05-17T18:38:38.337" v="266" actId="26606"/>
          <ac:grpSpMkLst>
            <pc:docMk/>
            <pc:sldMk cId="722172214" sldId="306"/>
            <ac:grpSpMk id="12" creationId="{7F6F6FC6-9A5F-4E14-8105-15D94914A798}"/>
          </ac:grpSpMkLst>
        </pc:grpChg>
        <pc:grpChg chg="add del">
          <ac:chgData name="Ann Marshfield" userId="a4ef3a680f6c9e46" providerId="LiveId" clId="{3E4CCD44-9626-4224-9881-CF6C6C460A98}" dt="2022-05-17T18:38:38.337" v="266" actId="26606"/>
          <ac:grpSpMkLst>
            <pc:docMk/>
            <pc:sldMk cId="722172214" sldId="306"/>
            <ac:grpSpMk id="23" creationId="{7F85096F-E650-46D6-834C-4054E377021E}"/>
          </ac:grpSpMkLst>
        </pc:grpChg>
        <pc:grpChg chg="add del">
          <ac:chgData name="Ann Marshfield" userId="a4ef3a680f6c9e46" providerId="LiveId" clId="{3E4CCD44-9626-4224-9881-CF6C6C460A98}" dt="2022-05-17T18:38:38.337" v="266" actId="26606"/>
          <ac:grpSpMkLst>
            <pc:docMk/>
            <pc:sldMk cId="722172214" sldId="306"/>
            <ac:grpSpMk id="31" creationId="{975C268C-D419-4123-9FAD-0E2B7F9EE795}"/>
          </ac:grpSpMkLst>
        </pc:grpChg>
        <pc:grpChg chg="add del">
          <ac:chgData name="Ann Marshfield" userId="a4ef3a680f6c9e46" providerId="LiveId" clId="{3E4CCD44-9626-4224-9881-CF6C6C460A98}" dt="2022-05-17T18:38:38.337" v="266" actId="26606"/>
          <ac:grpSpMkLst>
            <pc:docMk/>
            <pc:sldMk cId="722172214" sldId="306"/>
            <ac:grpSpMk id="39" creationId="{670FB431-AE18-414D-92F4-1D12D1991152}"/>
          </ac:grpSpMkLst>
        </pc:grpChg>
        <pc:grpChg chg="add del">
          <ac:chgData name="Ann Marshfield" userId="a4ef3a680f6c9e46" providerId="LiveId" clId="{3E4CCD44-9626-4224-9881-CF6C6C460A98}" dt="2022-05-17T18:38:38.337" v="266" actId="26606"/>
          <ac:grpSpMkLst>
            <pc:docMk/>
            <pc:sldMk cId="722172214" sldId="306"/>
            <ac:grpSpMk id="47" creationId="{8214E4A5-A0D2-42C4-8D14-D2A7E495F041}"/>
          </ac:grpSpMkLst>
        </pc:grpChg>
        <pc:picChg chg="add mod ord">
          <ac:chgData name="Ann Marshfield" userId="a4ef3a680f6c9e46" providerId="LiveId" clId="{3E4CCD44-9626-4224-9881-CF6C6C460A98}" dt="2022-05-17T18:39:16.274" v="274" actId="14100"/>
          <ac:picMkLst>
            <pc:docMk/>
            <pc:sldMk cId="722172214" sldId="306"/>
            <ac:picMk id="2" creationId="{52B9A5BE-EA0F-6AAA-5DC6-380767AFB288}"/>
          </ac:picMkLst>
        </pc:picChg>
        <pc:picChg chg="add mod ord">
          <ac:chgData name="Ann Marshfield" userId="a4ef3a680f6c9e46" providerId="LiveId" clId="{3E4CCD44-9626-4224-9881-CF6C6C460A98}" dt="2022-05-17T18:38:38.337" v="266" actId="26606"/>
          <ac:picMkLst>
            <pc:docMk/>
            <pc:sldMk cId="722172214" sldId="306"/>
            <ac:picMk id="4" creationId="{8E7A65FB-6147-12FB-DE04-729944BB2A4A}"/>
          </ac:picMkLst>
        </pc:picChg>
        <pc:picChg chg="add mod">
          <ac:chgData name="Ann Marshfield" userId="a4ef3a680f6c9e46" providerId="LiveId" clId="{3E4CCD44-9626-4224-9881-CF6C6C460A98}" dt="2022-05-17T18:38:38.337" v="266" actId="26606"/>
          <ac:picMkLst>
            <pc:docMk/>
            <pc:sldMk cId="722172214" sldId="306"/>
            <ac:picMk id="5" creationId="{BE05DD0D-12A2-842F-20CD-45D33C4448BF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21T18:38:19.827" v="3492"/>
        <pc:sldMkLst>
          <pc:docMk/>
          <pc:sldMk cId="2535584474" sldId="307"/>
        </pc:sldMkLst>
        <pc:spChg chg="add mod">
          <ac:chgData name="Ann Marshfield" userId="a4ef3a680f6c9e46" providerId="LiveId" clId="{3E4CCD44-9626-4224-9881-CF6C6C460A98}" dt="2022-05-20T21:00:51.205" v="3053" actId="20577"/>
          <ac:spMkLst>
            <pc:docMk/>
            <pc:sldMk cId="2535584474" sldId="307"/>
            <ac:spMk id="5" creationId="{7406AF78-ECD7-C44B-F3C2-0C44C6753634}"/>
          </ac:spMkLst>
        </pc:spChg>
        <pc:spChg chg="add">
          <ac:chgData name="Ann Marshfield" userId="a4ef3a680f6c9e46" providerId="LiveId" clId="{3E4CCD44-9626-4224-9881-CF6C6C460A98}" dt="2022-05-17T18:37:27.395" v="256" actId="26606"/>
          <ac:spMkLst>
            <pc:docMk/>
            <pc:sldMk cId="2535584474" sldId="307"/>
            <ac:spMk id="7" creationId="{53BB5D57-6178-4F62-B472-0312F6D95A85}"/>
          </ac:spMkLst>
        </pc:spChg>
        <pc:spChg chg="add">
          <ac:chgData name="Ann Marshfield" userId="a4ef3a680f6c9e46" providerId="LiveId" clId="{3E4CCD44-9626-4224-9881-CF6C6C460A98}" dt="2022-05-17T18:37:27.395" v="256" actId="26606"/>
          <ac:spMkLst>
            <pc:docMk/>
            <pc:sldMk cId="2535584474" sldId="307"/>
            <ac:spMk id="9" creationId="{4C61BD32-7542-4D52-BA5A-3ADE869BF8AC}"/>
          </ac:spMkLst>
        </pc:spChg>
        <pc:picChg chg="add mod">
          <ac:chgData name="Ann Marshfield" userId="a4ef3a680f6c9e46" providerId="LiveId" clId="{3E4CCD44-9626-4224-9881-CF6C6C460A98}" dt="2022-05-17T18:37:27.395" v="256" actId="26606"/>
          <ac:picMkLst>
            <pc:docMk/>
            <pc:sldMk cId="2535584474" sldId="307"/>
            <ac:picMk id="2" creationId="{B5EBCF6D-7392-9498-C816-E50BD3368ACF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18T00:37:03.664" v="2338" actId="255"/>
        <pc:sldMkLst>
          <pc:docMk/>
          <pc:sldMk cId="2751906038" sldId="308"/>
        </pc:sldMkLst>
        <pc:spChg chg="add mod">
          <ac:chgData name="Ann Marshfield" userId="a4ef3a680f6c9e46" providerId="LiveId" clId="{3E4CCD44-9626-4224-9881-CF6C6C460A98}" dt="2022-05-18T00:37:03.664" v="2338" actId="255"/>
          <ac:spMkLst>
            <pc:docMk/>
            <pc:sldMk cId="2751906038" sldId="308"/>
            <ac:spMk id="5" creationId="{184A69B2-AF3E-6C0E-17E2-0AA730C77E9A}"/>
          </ac:spMkLst>
        </pc:spChg>
        <pc:spChg chg="add">
          <ac:chgData name="Ann Marshfield" userId="a4ef3a680f6c9e46" providerId="LiveId" clId="{3E4CCD44-9626-4224-9881-CF6C6C460A98}" dt="2022-05-17T18:36:35.321" v="250" actId="26606"/>
          <ac:spMkLst>
            <pc:docMk/>
            <pc:sldMk cId="2751906038" sldId="308"/>
            <ac:spMk id="7" creationId="{53BB5D57-6178-4F62-B472-0312F6D95A85}"/>
          </ac:spMkLst>
        </pc:spChg>
        <pc:spChg chg="add">
          <ac:chgData name="Ann Marshfield" userId="a4ef3a680f6c9e46" providerId="LiveId" clId="{3E4CCD44-9626-4224-9881-CF6C6C460A98}" dt="2022-05-17T18:36:35.321" v="250" actId="26606"/>
          <ac:spMkLst>
            <pc:docMk/>
            <pc:sldMk cId="2751906038" sldId="308"/>
            <ac:spMk id="9" creationId="{4C61BD32-7542-4D52-BA5A-3ADE869BF8AC}"/>
          </ac:spMkLst>
        </pc:spChg>
        <pc:picChg chg="add mod">
          <ac:chgData name="Ann Marshfield" userId="a4ef3a680f6c9e46" providerId="LiveId" clId="{3E4CCD44-9626-4224-9881-CF6C6C460A98}" dt="2022-05-17T18:36:35.321" v="250" actId="26606"/>
          <ac:picMkLst>
            <pc:docMk/>
            <pc:sldMk cId="2751906038" sldId="308"/>
            <ac:picMk id="2" creationId="{4331D819-9E23-73E5-6F88-F5A783E7D6B2}"/>
          </ac:picMkLst>
        </pc:picChg>
      </pc:sldChg>
      <pc:sldChg chg="addSp delSp modSp add mod ord modTransition setBg setClrOvrMap">
        <pc:chgData name="Ann Marshfield" userId="a4ef3a680f6c9e46" providerId="LiveId" clId="{3E4CCD44-9626-4224-9881-CF6C6C460A98}" dt="2022-05-21T18:38:03.391" v="3486"/>
        <pc:sldMkLst>
          <pc:docMk/>
          <pc:sldMk cId="3938332780" sldId="309"/>
        </pc:sldMkLst>
        <pc:spChg chg="add mod">
          <ac:chgData name="Ann Marshfield" userId="a4ef3a680f6c9e46" providerId="LiveId" clId="{3E4CCD44-9626-4224-9881-CF6C6C460A98}" dt="2022-05-20T21:02:13.279" v="3240" actId="20577"/>
          <ac:spMkLst>
            <pc:docMk/>
            <pc:sldMk cId="3938332780" sldId="309"/>
            <ac:spMk id="7" creationId="{1E61B8F5-19E2-A45E-D487-46061B04FEDE}"/>
          </ac:spMkLst>
        </pc:spChg>
        <pc:spChg chg="add del">
          <ac:chgData name="Ann Marshfield" userId="a4ef3a680f6c9e46" providerId="LiveId" clId="{3E4CCD44-9626-4224-9881-CF6C6C460A98}" dt="2022-05-17T18:37:09.731" v="252" actId="26606"/>
          <ac:spMkLst>
            <pc:docMk/>
            <pc:sldMk cId="3938332780" sldId="309"/>
            <ac:spMk id="9" creationId="{BFDC535F-AC0A-417D-96AB-6706BECACD95}"/>
          </ac:spMkLst>
        </pc:spChg>
        <pc:spChg chg="add del">
          <ac:chgData name="Ann Marshfield" userId="a4ef3a680f6c9e46" providerId="LiveId" clId="{3E4CCD44-9626-4224-9881-CF6C6C460A98}" dt="2022-05-17T18:37:09.731" v="252" actId="26606"/>
          <ac:spMkLst>
            <pc:docMk/>
            <pc:sldMk cId="3938332780" sldId="309"/>
            <ac:spMk id="11" creationId="{97AAAF8E-31DB-4148-8FCA-4D8233D691C6}"/>
          </ac:spMkLst>
        </pc:spChg>
        <pc:spChg chg="add del">
          <ac:chgData name="Ann Marshfield" userId="a4ef3a680f6c9e46" providerId="LiveId" clId="{3E4CCD44-9626-4224-9881-CF6C6C460A98}" dt="2022-05-17T18:37:09.731" v="252" actId="26606"/>
          <ac:spMkLst>
            <pc:docMk/>
            <pc:sldMk cId="3938332780" sldId="309"/>
            <ac:spMk id="13" creationId="{AA274328-4774-4DF9-BA53-452565122FBB}"/>
          </ac:spMkLst>
        </pc:spChg>
        <pc:spChg chg="add del">
          <ac:chgData name="Ann Marshfield" userId="a4ef3a680f6c9e46" providerId="LiveId" clId="{3E4CCD44-9626-4224-9881-CF6C6C460A98}" dt="2022-05-17T18:37:09.731" v="252" actId="26606"/>
          <ac:spMkLst>
            <pc:docMk/>
            <pc:sldMk cId="3938332780" sldId="309"/>
            <ac:spMk id="15" creationId="{01C7B46D-2FEF-4FAA-915B-8B21A66BB647}"/>
          </ac:spMkLst>
        </pc:spChg>
        <pc:spChg chg="add">
          <ac:chgData name="Ann Marshfield" userId="a4ef3a680f6c9e46" providerId="LiveId" clId="{3E4CCD44-9626-4224-9881-CF6C6C460A98}" dt="2022-05-17T18:37:09.731" v="253" actId="26606"/>
          <ac:spMkLst>
            <pc:docMk/>
            <pc:sldMk cId="3938332780" sldId="309"/>
            <ac:spMk id="17" creationId="{19E301E5-1206-47D0-9CDF-72583D739089}"/>
          </ac:spMkLst>
        </pc:spChg>
        <pc:spChg chg="add">
          <ac:chgData name="Ann Marshfield" userId="a4ef3a680f6c9e46" providerId="LiveId" clId="{3E4CCD44-9626-4224-9881-CF6C6C460A98}" dt="2022-05-17T18:37:09.731" v="253" actId="26606"/>
          <ac:spMkLst>
            <pc:docMk/>
            <pc:sldMk cId="3938332780" sldId="309"/>
            <ac:spMk id="18" creationId="{AFA31FBE-7948-4384-B68A-75DEFDC4955A}"/>
          </ac:spMkLst>
        </pc:spChg>
        <pc:picChg chg="add mod ord">
          <ac:chgData name="Ann Marshfield" userId="a4ef3a680f6c9e46" providerId="LiveId" clId="{3E4CCD44-9626-4224-9881-CF6C6C460A98}" dt="2022-05-17T18:37:09.731" v="253" actId="26606"/>
          <ac:picMkLst>
            <pc:docMk/>
            <pc:sldMk cId="3938332780" sldId="309"/>
            <ac:picMk id="2" creationId="{9C41EDD0-2FA6-D355-61E1-96DFDF84C6B5}"/>
          </ac:picMkLst>
        </pc:picChg>
        <pc:picChg chg="add mod ord">
          <ac:chgData name="Ann Marshfield" userId="a4ef3a680f6c9e46" providerId="LiveId" clId="{3E4CCD44-9626-4224-9881-CF6C6C460A98}" dt="2022-05-17T18:37:09.731" v="253" actId="26606"/>
          <ac:picMkLst>
            <pc:docMk/>
            <pc:sldMk cId="3938332780" sldId="309"/>
            <ac:picMk id="3" creationId="{6824D8F3-E777-C715-75DF-0F89F285000D}"/>
          </ac:picMkLst>
        </pc:picChg>
        <pc:picChg chg="add mod">
          <ac:chgData name="Ann Marshfield" userId="a4ef3a680f6c9e46" providerId="LiveId" clId="{3E4CCD44-9626-4224-9881-CF6C6C460A98}" dt="2022-05-17T18:37:09.731" v="253" actId="26606"/>
          <ac:picMkLst>
            <pc:docMk/>
            <pc:sldMk cId="3938332780" sldId="309"/>
            <ac:picMk id="4" creationId="{351EA525-EDBA-BA3A-2789-7A0F72DA0DDC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18T00:36:37.105" v="2337"/>
        <pc:sldMkLst>
          <pc:docMk/>
          <pc:sldMk cId="2983423747" sldId="310"/>
        </pc:sldMkLst>
        <pc:spChg chg="add mod">
          <ac:chgData name="Ann Marshfield" userId="a4ef3a680f6c9e46" providerId="LiveId" clId="{3E4CCD44-9626-4224-9881-CF6C6C460A98}" dt="2022-05-17T23:36:30.518" v="595" actId="20577"/>
          <ac:spMkLst>
            <pc:docMk/>
            <pc:sldMk cId="2983423747" sldId="310"/>
            <ac:spMk id="6" creationId="{BCE7C3CD-D009-1FFB-8A9B-A54809C5ECFF}"/>
          </ac:spMkLst>
        </pc:spChg>
        <pc:spChg chg="add">
          <ac:chgData name="Ann Marshfield" userId="a4ef3a680f6c9e46" providerId="LiveId" clId="{3E4CCD44-9626-4224-9881-CF6C6C460A98}" dt="2022-05-17T18:37:14.390" v="254" actId="26606"/>
          <ac:spMkLst>
            <pc:docMk/>
            <pc:sldMk cId="2983423747" sldId="310"/>
            <ac:spMk id="8" creationId="{D99D2C73-08B0-4F6B-A8E9-4651E6BDBE48}"/>
          </ac:spMkLst>
        </pc:spChg>
        <pc:spChg chg="add">
          <ac:chgData name="Ann Marshfield" userId="a4ef3a680f6c9e46" providerId="LiveId" clId="{3E4CCD44-9626-4224-9881-CF6C6C460A98}" dt="2022-05-17T18:37:14.390" v="254" actId="26606"/>
          <ac:spMkLst>
            <pc:docMk/>
            <pc:sldMk cId="2983423747" sldId="310"/>
            <ac:spMk id="10" creationId="{968DB88C-7EF2-487C-85D1-848F61F13E3F}"/>
          </ac:spMkLst>
        </pc:spChg>
        <pc:picChg chg="add mod ord">
          <ac:chgData name="Ann Marshfield" userId="a4ef3a680f6c9e46" providerId="LiveId" clId="{3E4CCD44-9626-4224-9881-CF6C6C460A98}" dt="2022-05-17T18:37:14.390" v="254" actId="26606"/>
          <ac:picMkLst>
            <pc:docMk/>
            <pc:sldMk cId="2983423747" sldId="310"/>
            <ac:picMk id="2" creationId="{5CD20057-26E3-EA49-7924-DDF0DD60C100}"/>
          </ac:picMkLst>
        </pc:picChg>
        <pc:picChg chg="add mod">
          <ac:chgData name="Ann Marshfield" userId="a4ef3a680f6c9e46" providerId="LiveId" clId="{3E4CCD44-9626-4224-9881-CF6C6C460A98}" dt="2022-05-17T18:37:14.390" v="254" actId="26606"/>
          <ac:picMkLst>
            <pc:docMk/>
            <pc:sldMk cId="2983423747" sldId="310"/>
            <ac:picMk id="3" creationId="{A1A35AC8-E814-3814-791C-E97D1AB588AE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23T01:05:49.751" v="4755" actId="20577"/>
        <pc:sldMkLst>
          <pc:docMk/>
          <pc:sldMk cId="1433218152" sldId="311"/>
        </pc:sldMkLst>
        <pc:spChg chg="add">
          <ac:chgData name="Ann Marshfield" userId="a4ef3a680f6c9e46" providerId="LiveId" clId="{3E4CCD44-9626-4224-9881-CF6C6C460A98}" dt="2022-05-17T18:37:19.662" v="255" actId="26606"/>
          <ac:spMkLst>
            <pc:docMk/>
            <pc:sldMk cId="1433218152" sldId="311"/>
            <ac:spMk id="7" creationId="{AB8C311F-7253-4AED-9701-7FC0708C41C7}"/>
          </ac:spMkLst>
        </pc:spChg>
        <pc:spChg chg="add mod">
          <ac:chgData name="Ann Marshfield" userId="a4ef3a680f6c9e46" providerId="LiveId" clId="{3E4CCD44-9626-4224-9881-CF6C6C460A98}" dt="2022-05-23T01:05:49.751" v="4755" actId="20577"/>
          <ac:spMkLst>
            <pc:docMk/>
            <pc:sldMk cId="1433218152" sldId="311"/>
            <ac:spMk id="8" creationId="{92442012-177F-EFA8-E1B7-EFFAAA1C3740}"/>
          </ac:spMkLst>
        </pc:spChg>
        <pc:spChg chg="add">
          <ac:chgData name="Ann Marshfield" userId="a4ef3a680f6c9e46" providerId="LiveId" clId="{3E4CCD44-9626-4224-9881-CF6C6C460A98}" dt="2022-05-17T18:37:19.662" v="255" actId="26606"/>
          <ac:spMkLst>
            <pc:docMk/>
            <pc:sldMk cId="1433218152" sldId="311"/>
            <ac:spMk id="9" creationId="{E2384209-CB15-4CDF-9D31-C44FD9A3F20D}"/>
          </ac:spMkLst>
        </pc:spChg>
        <pc:spChg chg="add">
          <ac:chgData name="Ann Marshfield" userId="a4ef3a680f6c9e46" providerId="LiveId" clId="{3E4CCD44-9626-4224-9881-CF6C6C460A98}" dt="2022-05-17T18:37:19.662" v="255" actId="26606"/>
          <ac:spMkLst>
            <pc:docMk/>
            <pc:sldMk cId="1433218152" sldId="311"/>
            <ac:spMk id="11" creationId="{2633B3B5-CC90-43F0-8714-D31D1F3F0209}"/>
          </ac:spMkLst>
        </pc:spChg>
        <pc:spChg chg="add">
          <ac:chgData name="Ann Marshfield" userId="a4ef3a680f6c9e46" providerId="LiveId" clId="{3E4CCD44-9626-4224-9881-CF6C6C460A98}" dt="2022-05-17T18:37:19.662" v="255" actId="26606"/>
          <ac:spMkLst>
            <pc:docMk/>
            <pc:sldMk cId="1433218152" sldId="311"/>
            <ac:spMk id="13" creationId="{A8D57A06-A426-446D-B02C-A2DC6B62E45E}"/>
          </ac:spMkLst>
        </pc:spChg>
        <pc:picChg chg="add mod">
          <ac:chgData name="Ann Marshfield" userId="a4ef3a680f6c9e46" providerId="LiveId" clId="{3E4CCD44-9626-4224-9881-CF6C6C460A98}" dt="2022-05-17T18:37:19.662" v="255" actId="26606"/>
          <ac:picMkLst>
            <pc:docMk/>
            <pc:sldMk cId="1433218152" sldId="311"/>
            <ac:picMk id="2" creationId="{DBF46D2D-A31E-33A4-A808-3A3000C51C68}"/>
          </ac:picMkLst>
        </pc:picChg>
      </pc:sldChg>
      <pc:sldChg chg="addSp modSp add mod modTransition setBg setClrOvrMap">
        <pc:chgData name="Ann Marshfield" userId="a4ef3a680f6c9e46" providerId="LiveId" clId="{3E4CCD44-9626-4224-9881-CF6C6C460A98}" dt="2022-05-23T17:02:02.539" v="4756" actId="2711"/>
        <pc:sldMkLst>
          <pc:docMk/>
          <pc:sldMk cId="144102183" sldId="312"/>
        </pc:sldMkLst>
        <pc:spChg chg="add mod">
          <ac:chgData name="Ann Marshfield" userId="a4ef3a680f6c9e46" providerId="LiveId" clId="{3E4CCD44-9626-4224-9881-CF6C6C460A98}" dt="2022-05-23T17:02:02.539" v="4756" actId="2711"/>
          <ac:spMkLst>
            <pc:docMk/>
            <pc:sldMk cId="144102183" sldId="312"/>
            <ac:spMk id="3" creationId="{2B00BADD-B37D-251F-7BCE-B61AB5106BBC}"/>
          </ac:spMkLst>
        </pc:spChg>
        <pc:picChg chg="add mod ord">
          <ac:chgData name="Ann Marshfield" userId="a4ef3a680f6c9e46" providerId="LiveId" clId="{3E4CCD44-9626-4224-9881-CF6C6C460A98}" dt="2022-05-17T18:37:50.265" v="260" actId="26606"/>
          <ac:picMkLst>
            <pc:docMk/>
            <pc:sldMk cId="144102183" sldId="312"/>
            <ac:picMk id="2" creationId="{230DD9B1-66C5-55F2-C00F-042D7251E0C4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21T18:38:17.757" v="3490"/>
        <pc:sldMkLst>
          <pc:docMk/>
          <pc:sldMk cId="1513417078" sldId="313"/>
        </pc:sldMkLst>
        <pc:spChg chg="add">
          <ac:chgData name="Ann Marshfield" userId="a4ef3a680f6c9e46" providerId="LiveId" clId="{3E4CCD44-9626-4224-9881-CF6C6C460A98}" dt="2022-05-17T18:37:34.012" v="257" actId="26606"/>
          <ac:spMkLst>
            <pc:docMk/>
            <pc:sldMk cId="1513417078" sldId="313"/>
            <ac:spMk id="7" creationId="{AB8C311F-7253-4AED-9701-7FC0708C41C7}"/>
          </ac:spMkLst>
        </pc:spChg>
        <pc:spChg chg="add mod">
          <ac:chgData name="Ann Marshfield" userId="a4ef3a680f6c9e46" providerId="LiveId" clId="{3E4CCD44-9626-4224-9881-CF6C6C460A98}" dt="2022-05-20T20:59:53.183" v="2906" actId="20577"/>
          <ac:spMkLst>
            <pc:docMk/>
            <pc:sldMk cId="1513417078" sldId="313"/>
            <ac:spMk id="8" creationId="{77DB7576-825E-E4F0-2FD9-267217D21361}"/>
          </ac:spMkLst>
        </pc:spChg>
        <pc:spChg chg="add">
          <ac:chgData name="Ann Marshfield" userId="a4ef3a680f6c9e46" providerId="LiveId" clId="{3E4CCD44-9626-4224-9881-CF6C6C460A98}" dt="2022-05-17T18:37:34.012" v="257" actId="26606"/>
          <ac:spMkLst>
            <pc:docMk/>
            <pc:sldMk cId="1513417078" sldId="313"/>
            <ac:spMk id="9" creationId="{E2384209-CB15-4CDF-9D31-C44FD9A3F20D}"/>
          </ac:spMkLst>
        </pc:spChg>
        <pc:spChg chg="add">
          <ac:chgData name="Ann Marshfield" userId="a4ef3a680f6c9e46" providerId="LiveId" clId="{3E4CCD44-9626-4224-9881-CF6C6C460A98}" dt="2022-05-17T18:37:34.012" v="257" actId="26606"/>
          <ac:spMkLst>
            <pc:docMk/>
            <pc:sldMk cId="1513417078" sldId="313"/>
            <ac:spMk id="11" creationId="{2633B3B5-CC90-43F0-8714-D31D1F3F0209}"/>
          </ac:spMkLst>
        </pc:spChg>
        <pc:spChg chg="add">
          <ac:chgData name="Ann Marshfield" userId="a4ef3a680f6c9e46" providerId="LiveId" clId="{3E4CCD44-9626-4224-9881-CF6C6C460A98}" dt="2022-05-17T18:37:34.012" v="257" actId="26606"/>
          <ac:spMkLst>
            <pc:docMk/>
            <pc:sldMk cId="1513417078" sldId="313"/>
            <ac:spMk id="13" creationId="{A8D57A06-A426-446D-B02C-A2DC6B62E45E}"/>
          </ac:spMkLst>
        </pc:spChg>
        <pc:picChg chg="add mod">
          <ac:chgData name="Ann Marshfield" userId="a4ef3a680f6c9e46" providerId="LiveId" clId="{3E4CCD44-9626-4224-9881-CF6C6C460A98}" dt="2022-05-17T18:37:34.012" v="257" actId="26606"/>
          <ac:picMkLst>
            <pc:docMk/>
            <pc:sldMk cId="1513417078" sldId="313"/>
            <ac:picMk id="2" creationId="{645ABCA1-3CA3-F21B-9762-09D139624DA8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18T00:42:01.083" v="2467"/>
        <pc:sldMkLst>
          <pc:docMk/>
          <pc:sldMk cId="2186195072" sldId="314"/>
        </pc:sldMkLst>
        <pc:spChg chg="add">
          <ac:chgData name="Ann Marshfield" userId="a4ef3a680f6c9e46" providerId="LiveId" clId="{3E4CCD44-9626-4224-9881-CF6C6C460A98}" dt="2022-05-17T18:37:42.195" v="258" actId="26606"/>
          <ac:spMkLst>
            <pc:docMk/>
            <pc:sldMk cId="2186195072" sldId="314"/>
            <ac:spMk id="7" creationId="{AB8C311F-7253-4AED-9701-7FC0708C41C7}"/>
          </ac:spMkLst>
        </pc:spChg>
        <pc:spChg chg="add">
          <ac:chgData name="Ann Marshfield" userId="a4ef3a680f6c9e46" providerId="LiveId" clId="{3E4CCD44-9626-4224-9881-CF6C6C460A98}" dt="2022-05-17T18:37:42.195" v="258" actId="26606"/>
          <ac:spMkLst>
            <pc:docMk/>
            <pc:sldMk cId="2186195072" sldId="314"/>
            <ac:spMk id="9" creationId="{E2384209-CB15-4CDF-9D31-C44FD9A3F20D}"/>
          </ac:spMkLst>
        </pc:spChg>
        <pc:spChg chg="add">
          <ac:chgData name="Ann Marshfield" userId="a4ef3a680f6c9e46" providerId="LiveId" clId="{3E4CCD44-9626-4224-9881-CF6C6C460A98}" dt="2022-05-17T18:37:42.195" v="258" actId="26606"/>
          <ac:spMkLst>
            <pc:docMk/>
            <pc:sldMk cId="2186195072" sldId="314"/>
            <ac:spMk id="11" creationId="{2633B3B5-CC90-43F0-8714-D31D1F3F0209}"/>
          </ac:spMkLst>
        </pc:spChg>
        <pc:spChg chg="add">
          <ac:chgData name="Ann Marshfield" userId="a4ef3a680f6c9e46" providerId="LiveId" clId="{3E4CCD44-9626-4224-9881-CF6C6C460A98}" dt="2022-05-17T18:37:42.195" v="258" actId="26606"/>
          <ac:spMkLst>
            <pc:docMk/>
            <pc:sldMk cId="2186195072" sldId="314"/>
            <ac:spMk id="13" creationId="{A8D57A06-A426-446D-B02C-A2DC6B62E45E}"/>
          </ac:spMkLst>
        </pc:spChg>
        <pc:picChg chg="add mod">
          <ac:chgData name="Ann Marshfield" userId="a4ef3a680f6c9e46" providerId="LiveId" clId="{3E4CCD44-9626-4224-9881-CF6C6C460A98}" dt="2022-05-17T18:37:42.195" v="258" actId="26606"/>
          <ac:picMkLst>
            <pc:docMk/>
            <pc:sldMk cId="2186195072" sldId="314"/>
            <ac:picMk id="2" creationId="{A54E5C33-F9A6-FC21-4ACE-BA36EDF5B628}"/>
          </ac:picMkLst>
        </pc:picChg>
      </pc:sldChg>
      <pc:sldChg chg="addSp modSp add mod modTransition setBg">
        <pc:chgData name="Ann Marshfield" userId="a4ef3a680f6c9e46" providerId="LiveId" clId="{3E4CCD44-9626-4224-9881-CF6C6C460A98}" dt="2022-05-20T21:03:43.767" v="3379" actId="1076"/>
        <pc:sldMkLst>
          <pc:docMk/>
          <pc:sldMk cId="416626915" sldId="315"/>
        </pc:sldMkLst>
        <pc:spChg chg="add mod">
          <ac:chgData name="Ann Marshfield" userId="a4ef3a680f6c9e46" providerId="LiveId" clId="{3E4CCD44-9626-4224-9881-CF6C6C460A98}" dt="2022-05-20T21:03:43.767" v="3379" actId="1076"/>
          <ac:spMkLst>
            <pc:docMk/>
            <pc:sldMk cId="416626915" sldId="315"/>
            <ac:spMk id="4" creationId="{9A124B9A-EF57-BA0F-EC12-07DE1A9D7A0C}"/>
          </ac:spMkLst>
        </pc:spChg>
        <pc:spChg chg="add">
          <ac:chgData name="Ann Marshfield" userId="a4ef3a680f6c9e46" providerId="LiveId" clId="{3E4CCD44-9626-4224-9881-CF6C6C460A98}" dt="2022-05-17T18:39:56.108" v="277" actId="26606"/>
          <ac:spMkLst>
            <pc:docMk/>
            <pc:sldMk cId="416626915" sldId="315"/>
            <ac:spMk id="7" creationId="{42A4FC2C-047E-45A5-965D-8E1E3BF09BC6}"/>
          </ac:spMkLst>
        </pc:spChg>
        <pc:picChg chg="add mod">
          <ac:chgData name="Ann Marshfield" userId="a4ef3a680f6c9e46" providerId="LiveId" clId="{3E4CCD44-9626-4224-9881-CF6C6C460A98}" dt="2022-05-17T18:39:56.108" v="277" actId="26606"/>
          <ac:picMkLst>
            <pc:docMk/>
            <pc:sldMk cId="416626915" sldId="315"/>
            <ac:picMk id="2" creationId="{A7474295-BE8E-2B27-004E-A168B7D734D2}"/>
          </ac:picMkLst>
        </pc:picChg>
      </pc:sldChg>
      <pc:sldChg chg="addSp delSp modSp add del mod ord modTransition setBg">
        <pc:chgData name="Ann Marshfield" userId="a4ef3a680f6c9e46" providerId="LiveId" clId="{3E4CCD44-9626-4224-9881-CF6C6C460A98}" dt="2022-05-23T00:40:48.388" v="4538" actId="21"/>
        <pc:sldMkLst>
          <pc:docMk/>
          <pc:sldMk cId="893036074" sldId="316"/>
        </pc:sldMkLst>
        <pc:spChg chg="add mod">
          <ac:chgData name="Ann Marshfield" userId="a4ef3a680f6c9e46" providerId="LiveId" clId="{3E4CCD44-9626-4224-9881-CF6C6C460A98}" dt="2022-05-18T00:47:16.485" v="2548" actId="1076"/>
          <ac:spMkLst>
            <pc:docMk/>
            <pc:sldMk cId="893036074" sldId="316"/>
            <ac:spMk id="6" creationId="{88367492-AF59-D117-D5CF-C0AB67813DB9}"/>
          </ac:spMkLst>
        </pc:spChg>
        <pc:spChg chg="add">
          <ac:chgData name="Ann Marshfield" userId="a4ef3a680f6c9e46" providerId="LiveId" clId="{3E4CCD44-9626-4224-9881-CF6C6C460A98}" dt="2022-05-17T18:35:53.846" v="239" actId="26606"/>
          <ac:spMkLst>
            <pc:docMk/>
            <pc:sldMk cId="893036074" sldId="316"/>
            <ac:spMk id="8" creationId="{D99D2C73-08B0-4F6B-A8E9-4651E6BDBE48}"/>
          </ac:spMkLst>
        </pc:spChg>
        <pc:spChg chg="add">
          <ac:chgData name="Ann Marshfield" userId="a4ef3a680f6c9e46" providerId="LiveId" clId="{3E4CCD44-9626-4224-9881-CF6C6C460A98}" dt="2022-05-17T18:35:53.846" v="239" actId="26606"/>
          <ac:spMkLst>
            <pc:docMk/>
            <pc:sldMk cId="893036074" sldId="316"/>
            <ac:spMk id="10" creationId="{968DB88C-7EF2-487C-85D1-848F61F13E3F}"/>
          </ac:spMkLst>
        </pc:spChg>
        <pc:picChg chg="add mod ord">
          <ac:chgData name="Ann Marshfield" userId="a4ef3a680f6c9e46" providerId="LiveId" clId="{3E4CCD44-9626-4224-9881-CF6C6C460A98}" dt="2022-05-17T18:35:53.846" v="239" actId="26606"/>
          <ac:picMkLst>
            <pc:docMk/>
            <pc:sldMk cId="893036074" sldId="316"/>
            <ac:picMk id="2" creationId="{32CEC8A5-A129-0B8E-75E6-CC53CF879B37}"/>
          </ac:picMkLst>
        </pc:picChg>
        <pc:picChg chg="add mod">
          <ac:chgData name="Ann Marshfield" userId="a4ef3a680f6c9e46" providerId="LiveId" clId="{3E4CCD44-9626-4224-9881-CF6C6C460A98}" dt="2022-05-17T18:36:07.571" v="245" actId="1076"/>
          <ac:picMkLst>
            <pc:docMk/>
            <pc:sldMk cId="893036074" sldId="316"/>
            <ac:picMk id="3" creationId="{BCC6C7D7-8874-F460-E22D-8016FDA7F6EF}"/>
          </ac:picMkLst>
        </pc:picChg>
        <pc:picChg chg="del">
          <ac:chgData name="Ann Marshfield" userId="a4ef3a680f6c9e46" providerId="LiveId" clId="{3E4CCD44-9626-4224-9881-CF6C6C460A98}" dt="2022-05-23T00:40:48.388" v="4538" actId="21"/>
          <ac:picMkLst>
            <pc:docMk/>
            <pc:sldMk cId="893036074" sldId="316"/>
            <ac:picMk id="4" creationId="{2F7464BE-C5EA-BBD8-50AC-EEB24E76C3C4}"/>
          </ac:picMkLst>
        </pc:picChg>
      </pc:sldChg>
      <pc:sldChg chg="addSp modSp add mod ord modTransition setBg setClrOvrMap">
        <pc:chgData name="Ann Marshfield" userId="a4ef3a680f6c9e46" providerId="LiveId" clId="{3E4CCD44-9626-4224-9881-CF6C6C460A98}" dt="2022-05-18T00:36:37.105" v="2337"/>
        <pc:sldMkLst>
          <pc:docMk/>
          <pc:sldMk cId="2180693249" sldId="317"/>
        </pc:sldMkLst>
        <pc:spChg chg="add mod">
          <ac:chgData name="Ann Marshfield" userId="a4ef3a680f6c9e46" providerId="LiveId" clId="{3E4CCD44-9626-4224-9881-CF6C6C460A98}" dt="2022-05-17T23:43:32.969" v="652" actId="1076"/>
          <ac:spMkLst>
            <pc:docMk/>
            <pc:sldMk cId="2180693249" sldId="317"/>
            <ac:spMk id="8" creationId="{2943FA57-3CA9-FCDA-541F-AE54EB3D47E9}"/>
          </ac:spMkLst>
        </pc:spChg>
        <pc:spChg chg="add">
          <ac:chgData name="Ann Marshfield" userId="a4ef3a680f6c9e46" providerId="LiveId" clId="{3E4CCD44-9626-4224-9881-CF6C6C460A98}" dt="2022-05-17T18:36:12.284" v="246" actId="26606"/>
          <ac:spMkLst>
            <pc:docMk/>
            <pc:sldMk cId="2180693249" sldId="317"/>
            <ac:spMk id="10" creationId="{40F6B676-B146-4D5E-90E5-D65A72CA04E7}"/>
          </ac:spMkLst>
        </pc:spChg>
        <pc:spChg chg="add">
          <ac:chgData name="Ann Marshfield" userId="a4ef3a680f6c9e46" providerId="LiveId" clId="{3E4CCD44-9626-4224-9881-CF6C6C460A98}" dt="2022-05-17T18:36:12.284" v="246" actId="26606"/>
          <ac:spMkLst>
            <pc:docMk/>
            <pc:sldMk cId="2180693249" sldId="317"/>
            <ac:spMk id="12" creationId="{2623A025-DB3C-4E81-A76F-A0006C485F19}"/>
          </ac:spMkLst>
        </pc:spChg>
        <pc:picChg chg="add mod ord">
          <ac:chgData name="Ann Marshfield" userId="a4ef3a680f6c9e46" providerId="LiveId" clId="{3E4CCD44-9626-4224-9881-CF6C6C460A98}" dt="2022-05-17T18:36:12.284" v="246" actId="26606"/>
          <ac:picMkLst>
            <pc:docMk/>
            <pc:sldMk cId="2180693249" sldId="317"/>
            <ac:picMk id="2" creationId="{79EC89E6-856D-27A8-1686-2F2CCCB8242B}"/>
          </ac:picMkLst>
        </pc:picChg>
        <pc:picChg chg="add mod ord">
          <ac:chgData name="Ann Marshfield" userId="a4ef3a680f6c9e46" providerId="LiveId" clId="{3E4CCD44-9626-4224-9881-CF6C6C460A98}" dt="2022-05-17T18:36:12.284" v="246" actId="26606"/>
          <ac:picMkLst>
            <pc:docMk/>
            <pc:sldMk cId="2180693249" sldId="317"/>
            <ac:picMk id="3" creationId="{BD47A0A0-0C90-2480-32F1-C566D1F2CC08}"/>
          </ac:picMkLst>
        </pc:picChg>
        <pc:picChg chg="add mod">
          <ac:chgData name="Ann Marshfield" userId="a4ef3a680f6c9e46" providerId="LiveId" clId="{3E4CCD44-9626-4224-9881-CF6C6C460A98}" dt="2022-05-17T18:36:12.284" v="246" actId="26606"/>
          <ac:picMkLst>
            <pc:docMk/>
            <pc:sldMk cId="2180693249" sldId="317"/>
            <ac:picMk id="4" creationId="{0255F563-A058-05B6-41FF-39B644D56FFA}"/>
          </ac:picMkLst>
        </pc:picChg>
        <pc:picChg chg="add mod">
          <ac:chgData name="Ann Marshfield" userId="a4ef3a680f6c9e46" providerId="LiveId" clId="{3E4CCD44-9626-4224-9881-CF6C6C460A98}" dt="2022-05-17T18:36:12.284" v="246" actId="26606"/>
          <ac:picMkLst>
            <pc:docMk/>
            <pc:sldMk cId="2180693249" sldId="317"/>
            <ac:picMk id="5" creationId="{1D3C455D-042F-53D2-4B42-1042D58E5B96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21T18:39:08.668" v="3494"/>
        <pc:sldMkLst>
          <pc:docMk/>
          <pc:sldMk cId="589470156" sldId="318"/>
        </pc:sldMkLst>
        <pc:spChg chg="add mod">
          <ac:chgData name="Ann Marshfield" userId="a4ef3a680f6c9e46" providerId="LiveId" clId="{3E4CCD44-9626-4224-9881-CF6C6C460A98}" dt="2022-05-20T21:02:49.791" v="3296" actId="20577"/>
          <ac:spMkLst>
            <pc:docMk/>
            <pc:sldMk cId="589470156" sldId="318"/>
            <ac:spMk id="5" creationId="{BD5DBEDA-CCBE-4916-3652-CD823FEE27C9}"/>
          </ac:spMkLst>
        </pc:spChg>
        <pc:spChg chg="add">
          <ac:chgData name="Ann Marshfield" userId="a4ef3a680f6c9e46" providerId="LiveId" clId="{3E4CCD44-9626-4224-9881-CF6C6C460A98}" dt="2022-05-17T18:36:15.351" v="247" actId="26606"/>
          <ac:spMkLst>
            <pc:docMk/>
            <pc:sldMk cId="589470156" sldId="318"/>
            <ac:spMk id="7" creationId="{53BB5D57-6178-4F62-B472-0312F6D95A85}"/>
          </ac:spMkLst>
        </pc:spChg>
        <pc:spChg chg="add">
          <ac:chgData name="Ann Marshfield" userId="a4ef3a680f6c9e46" providerId="LiveId" clId="{3E4CCD44-9626-4224-9881-CF6C6C460A98}" dt="2022-05-17T18:36:15.351" v="247" actId="26606"/>
          <ac:spMkLst>
            <pc:docMk/>
            <pc:sldMk cId="589470156" sldId="318"/>
            <ac:spMk id="9" creationId="{4C61BD32-7542-4D52-BA5A-3ADE869BF8AC}"/>
          </ac:spMkLst>
        </pc:spChg>
        <pc:picChg chg="add mod">
          <ac:chgData name="Ann Marshfield" userId="a4ef3a680f6c9e46" providerId="LiveId" clId="{3E4CCD44-9626-4224-9881-CF6C6C460A98}" dt="2022-05-17T18:36:15.351" v="247" actId="26606"/>
          <ac:picMkLst>
            <pc:docMk/>
            <pc:sldMk cId="589470156" sldId="318"/>
            <ac:picMk id="2" creationId="{140750E1-D369-80FC-C985-69BFD59C6792}"/>
          </ac:picMkLst>
        </pc:picChg>
      </pc:sldChg>
      <pc:sldChg chg="addSp modSp add mod ord modTransition setBg">
        <pc:chgData name="Ann Marshfield" userId="a4ef3a680f6c9e46" providerId="LiveId" clId="{3E4CCD44-9626-4224-9881-CF6C6C460A98}" dt="2022-05-18T00:36:37.105" v="2337"/>
        <pc:sldMkLst>
          <pc:docMk/>
          <pc:sldMk cId="689497694" sldId="319"/>
        </pc:sldMkLst>
        <pc:spChg chg="add mod">
          <ac:chgData name="Ann Marshfield" userId="a4ef3a680f6c9e46" providerId="LiveId" clId="{3E4CCD44-9626-4224-9881-CF6C6C460A98}" dt="2022-05-18T00:04:50.983" v="958" actId="20577"/>
          <ac:spMkLst>
            <pc:docMk/>
            <pc:sldMk cId="689497694" sldId="319"/>
            <ac:spMk id="4" creationId="{73E98985-E9F4-9DD9-19C5-0CB0A9BA0FAA}"/>
          </ac:spMkLst>
        </pc:spChg>
        <pc:spChg chg="add">
          <ac:chgData name="Ann Marshfield" userId="a4ef3a680f6c9e46" providerId="LiveId" clId="{3E4CCD44-9626-4224-9881-CF6C6C460A98}" dt="2022-05-17T18:36:18.416" v="248" actId="26606"/>
          <ac:spMkLst>
            <pc:docMk/>
            <pc:sldMk cId="689497694" sldId="319"/>
            <ac:spMk id="8" creationId="{D99D2C73-08B0-4F6B-A8E9-4651E6BDBE48}"/>
          </ac:spMkLst>
        </pc:spChg>
        <pc:spChg chg="add">
          <ac:chgData name="Ann Marshfield" userId="a4ef3a680f6c9e46" providerId="LiveId" clId="{3E4CCD44-9626-4224-9881-CF6C6C460A98}" dt="2022-05-17T18:36:18.416" v="248" actId="26606"/>
          <ac:spMkLst>
            <pc:docMk/>
            <pc:sldMk cId="689497694" sldId="319"/>
            <ac:spMk id="10" creationId="{968DB88C-7EF2-487C-85D1-848F61F13E3F}"/>
          </ac:spMkLst>
        </pc:spChg>
        <pc:picChg chg="add mod ord">
          <ac:chgData name="Ann Marshfield" userId="a4ef3a680f6c9e46" providerId="LiveId" clId="{3E4CCD44-9626-4224-9881-CF6C6C460A98}" dt="2022-05-17T18:36:18.416" v="248" actId="26606"/>
          <ac:picMkLst>
            <pc:docMk/>
            <pc:sldMk cId="689497694" sldId="319"/>
            <ac:picMk id="2" creationId="{F99154ED-1026-2B9E-2000-ED3EEA4539CB}"/>
          </ac:picMkLst>
        </pc:picChg>
        <pc:picChg chg="add mod modCrop">
          <ac:chgData name="Ann Marshfield" userId="a4ef3a680f6c9e46" providerId="LiveId" clId="{3E4CCD44-9626-4224-9881-CF6C6C460A98}" dt="2022-05-17T23:34:03.526" v="458" actId="18131"/>
          <ac:picMkLst>
            <pc:docMk/>
            <pc:sldMk cId="689497694" sldId="319"/>
            <ac:picMk id="3" creationId="{6F7817DB-7E45-E5DA-A4E1-E1C3D4384563}"/>
          </ac:picMkLst>
        </pc:picChg>
      </pc:sldChg>
      <pc:sldChg chg="addSp delSp modSp add mod ord modTransition setBg">
        <pc:chgData name="Ann Marshfield" userId="a4ef3a680f6c9e46" providerId="LiveId" clId="{3E4CCD44-9626-4224-9881-CF6C6C460A98}" dt="2022-05-23T01:04:53.122" v="4661" actId="20577"/>
        <pc:sldMkLst>
          <pc:docMk/>
          <pc:sldMk cId="2863538497" sldId="320"/>
        </pc:sldMkLst>
        <pc:spChg chg="add del mod">
          <ac:chgData name="Ann Marshfield" userId="a4ef3a680f6c9e46" providerId="LiveId" clId="{3E4CCD44-9626-4224-9881-CF6C6C460A98}" dt="2022-05-20T20:59:20.307" v="2849" actId="21"/>
          <ac:spMkLst>
            <pc:docMk/>
            <pc:sldMk cId="2863538497" sldId="320"/>
            <ac:spMk id="5" creationId="{AF63A283-7E88-3D4E-C2B6-1C95D0706506}"/>
          </ac:spMkLst>
        </pc:spChg>
        <pc:spChg chg="add">
          <ac:chgData name="Ann Marshfield" userId="a4ef3a680f6c9e46" providerId="LiveId" clId="{3E4CCD44-9626-4224-9881-CF6C6C460A98}" dt="2022-05-17T18:36:26.742" v="249" actId="26606"/>
          <ac:spMkLst>
            <pc:docMk/>
            <pc:sldMk cId="2863538497" sldId="320"/>
            <ac:spMk id="7" creationId="{53BB5D57-6178-4F62-B472-0312F6D95A85}"/>
          </ac:spMkLst>
        </pc:spChg>
        <pc:spChg chg="add del mod">
          <ac:chgData name="Ann Marshfield" userId="a4ef3a680f6c9e46" providerId="LiveId" clId="{3E4CCD44-9626-4224-9881-CF6C6C460A98}" dt="2022-05-23T01:04:23.661" v="4621" actId="21"/>
          <ac:spMkLst>
            <pc:docMk/>
            <pc:sldMk cId="2863538497" sldId="320"/>
            <ac:spMk id="8" creationId="{0536B0AA-10C5-7952-CB8A-E8FA5061A413}"/>
          </ac:spMkLst>
        </pc:spChg>
        <pc:spChg chg="add">
          <ac:chgData name="Ann Marshfield" userId="a4ef3a680f6c9e46" providerId="LiveId" clId="{3E4CCD44-9626-4224-9881-CF6C6C460A98}" dt="2022-05-17T18:36:26.742" v="249" actId="26606"/>
          <ac:spMkLst>
            <pc:docMk/>
            <pc:sldMk cId="2863538497" sldId="320"/>
            <ac:spMk id="9" creationId="{4C61BD32-7542-4D52-BA5A-3ADE869BF8AC}"/>
          </ac:spMkLst>
        </pc:spChg>
        <pc:spChg chg="add del mod">
          <ac:chgData name="Ann Marshfield" userId="a4ef3a680f6c9e46" providerId="LiveId" clId="{3E4CCD44-9626-4224-9881-CF6C6C460A98}" dt="2022-05-23T01:04:25.787" v="4623" actId="21"/>
          <ac:spMkLst>
            <pc:docMk/>
            <pc:sldMk cId="2863538497" sldId="320"/>
            <ac:spMk id="10" creationId="{B023C14D-4CCC-77A1-F47C-D2F9996BB3D4}"/>
          </ac:spMkLst>
        </pc:spChg>
        <pc:spChg chg="add mod">
          <ac:chgData name="Ann Marshfield" userId="a4ef3a680f6c9e46" providerId="LiveId" clId="{3E4CCD44-9626-4224-9881-CF6C6C460A98}" dt="2022-05-23T01:04:53.122" v="4661" actId="20577"/>
          <ac:spMkLst>
            <pc:docMk/>
            <pc:sldMk cId="2863538497" sldId="320"/>
            <ac:spMk id="11" creationId="{C65EE3FE-8DC5-52DD-8582-C16117CB93D7}"/>
          </ac:spMkLst>
        </pc:spChg>
        <pc:picChg chg="add mod">
          <ac:chgData name="Ann Marshfield" userId="a4ef3a680f6c9e46" providerId="LiveId" clId="{3E4CCD44-9626-4224-9881-CF6C6C460A98}" dt="2022-05-17T18:36:26.742" v="249" actId="26606"/>
          <ac:picMkLst>
            <pc:docMk/>
            <pc:sldMk cId="2863538497" sldId="320"/>
            <ac:picMk id="2" creationId="{F381C023-118A-B746-5AF3-525E5BC73184}"/>
          </ac:picMkLst>
        </pc:picChg>
      </pc:sldChg>
      <pc:sldChg chg="addSp delSp modSp add mod ord modTransition setBg setClrOvrMap">
        <pc:chgData name="Ann Marshfield" userId="a4ef3a680f6c9e46" providerId="LiveId" clId="{3E4CCD44-9626-4224-9881-CF6C6C460A98}" dt="2022-05-18T00:36:37.105" v="2337"/>
        <pc:sldMkLst>
          <pc:docMk/>
          <pc:sldMk cId="1854956629" sldId="321"/>
        </pc:sldMkLst>
        <pc:spChg chg="add mod">
          <ac:chgData name="Ann Marshfield" userId="a4ef3a680f6c9e46" providerId="LiveId" clId="{3E4CCD44-9626-4224-9881-CF6C6C460A98}" dt="2022-05-17T23:32:47.895" v="453" actId="1076"/>
          <ac:spMkLst>
            <pc:docMk/>
            <pc:sldMk cId="1854956629" sldId="321"/>
            <ac:spMk id="3" creationId="{6354FA20-44E3-A81A-7BF0-BFBE5F3B2F45}"/>
          </ac:spMkLst>
        </pc:spChg>
        <pc:spChg chg="add del">
          <ac:chgData name="Ann Marshfield" userId="a4ef3a680f6c9e46" providerId="LiveId" clId="{3E4CCD44-9626-4224-9881-CF6C6C460A98}" dt="2022-05-17T18:40:18.349" v="279" actId="26606"/>
          <ac:spMkLst>
            <pc:docMk/>
            <pc:sldMk cId="1854956629" sldId="321"/>
            <ac:spMk id="7" creationId="{8FF5081D-6F37-4BB4-B5EA-A11692358948}"/>
          </ac:spMkLst>
        </pc:spChg>
        <pc:spChg chg="add del">
          <ac:chgData name="Ann Marshfield" userId="a4ef3a680f6c9e46" providerId="LiveId" clId="{3E4CCD44-9626-4224-9881-CF6C6C460A98}" dt="2022-05-17T18:40:18.349" v="279" actId="26606"/>
          <ac:spMkLst>
            <pc:docMk/>
            <pc:sldMk cId="1854956629" sldId="321"/>
            <ac:spMk id="9" creationId="{B8DC041D-D1C3-4296-85D0-23923F3A499D}"/>
          </ac:spMkLst>
        </pc:spChg>
        <pc:picChg chg="add mod">
          <ac:chgData name="Ann Marshfield" userId="a4ef3a680f6c9e46" providerId="LiveId" clId="{3E4CCD44-9626-4224-9881-CF6C6C460A98}" dt="2022-05-17T18:40:18.349" v="280" actId="26606"/>
          <ac:picMkLst>
            <pc:docMk/>
            <pc:sldMk cId="1854956629" sldId="321"/>
            <ac:picMk id="2" creationId="{7AD9310F-E0AC-ABB4-1F1A-A8D164CE50A3}"/>
          </ac:picMkLst>
        </pc:picChg>
      </pc:sldChg>
      <pc:sldChg chg="addSp delSp modSp add mod ord modTransition">
        <pc:chgData name="Ann Marshfield" userId="a4ef3a680f6c9e46" providerId="LiveId" clId="{3E4CCD44-9626-4224-9881-CF6C6C460A98}" dt="2022-05-20T20:51:02.468" v="2582" actId="1076"/>
        <pc:sldMkLst>
          <pc:docMk/>
          <pc:sldMk cId="1315106581" sldId="322"/>
        </pc:sldMkLst>
        <pc:spChg chg="del">
          <ac:chgData name="Ann Marshfield" userId="a4ef3a680f6c9e46" providerId="LiveId" clId="{3E4CCD44-9626-4224-9881-CF6C6C460A98}" dt="2022-05-18T00:06:36.502" v="965" actId="21"/>
          <ac:spMkLst>
            <pc:docMk/>
            <pc:sldMk cId="1315106581" sldId="322"/>
            <ac:spMk id="3" creationId="{2940311C-EF5A-DBC2-F836-053EB7AA19E5}"/>
          </ac:spMkLst>
        </pc:spChg>
        <pc:spChg chg="del">
          <ac:chgData name="Ann Marshfield" userId="a4ef3a680f6c9e46" providerId="LiveId" clId="{3E4CCD44-9626-4224-9881-CF6C6C460A98}" dt="2022-05-18T00:11:27.124" v="974" actId="21"/>
          <ac:spMkLst>
            <pc:docMk/>
            <pc:sldMk cId="1315106581" sldId="322"/>
            <ac:spMk id="4" creationId="{859B4FDB-A96F-FF84-0858-38C079518B6C}"/>
          </ac:spMkLst>
        </pc:spChg>
        <pc:spChg chg="add del mod">
          <ac:chgData name="Ann Marshfield" userId="a4ef3a680f6c9e46" providerId="LiveId" clId="{3E4CCD44-9626-4224-9881-CF6C6C460A98}" dt="2022-05-18T00:06:44.758" v="967" actId="21"/>
          <ac:spMkLst>
            <pc:docMk/>
            <pc:sldMk cId="1315106581" sldId="322"/>
            <ac:spMk id="5" creationId="{4826B5FB-F811-EF37-2EDA-0B269379628E}"/>
          </ac:spMkLst>
        </pc:spChg>
        <pc:spChg chg="add mod">
          <ac:chgData name="Ann Marshfield" userId="a4ef3a680f6c9e46" providerId="LiveId" clId="{3E4CCD44-9626-4224-9881-CF6C6C460A98}" dt="2022-05-20T20:51:02.468" v="2582" actId="1076"/>
          <ac:spMkLst>
            <pc:docMk/>
            <pc:sldMk cId="1315106581" sldId="322"/>
            <ac:spMk id="6" creationId="{678D52A1-AB6E-ADBE-D2A1-7FA76FBEFE52}"/>
          </ac:spMkLst>
        </pc:spChg>
        <pc:spChg chg="add del mod">
          <ac:chgData name="Ann Marshfield" userId="a4ef3a680f6c9e46" providerId="LiveId" clId="{3E4CCD44-9626-4224-9881-CF6C6C460A98}" dt="2022-05-18T00:11:29.848" v="976" actId="21"/>
          <ac:spMkLst>
            <pc:docMk/>
            <pc:sldMk cId="1315106581" sldId="322"/>
            <ac:spMk id="7" creationId="{3BF65F45-E912-552A-63CB-8BB2CC2D888A}"/>
          </ac:spMkLst>
        </pc:spChg>
        <pc:spChg chg="add mod">
          <ac:chgData name="Ann Marshfield" userId="a4ef3a680f6c9e46" providerId="LiveId" clId="{3E4CCD44-9626-4224-9881-CF6C6C460A98}" dt="2022-05-18T00:30:25.267" v="1978" actId="255"/>
          <ac:spMkLst>
            <pc:docMk/>
            <pc:sldMk cId="1315106581" sldId="322"/>
            <ac:spMk id="8" creationId="{E7E9A77C-8A95-014A-1361-EBA5099A3ED9}"/>
          </ac:spMkLst>
        </pc:spChg>
        <pc:picChg chg="mod">
          <ac:chgData name="Ann Marshfield" userId="a4ef3a680f6c9e46" providerId="LiveId" clId="{3E4CCD44-9626-4224-9881-CF6C6C460A98}" dt="2022-05-18T00:12:17.990" v="978" actId="1076"/>
          <ac:picMkLst>
            <pc:docMk/>
            <pc:sldMk cId="1315106581" sldId="322"/>
            <ac:picMk id="2" creationId="{839AC6CF-17B5-D9C5-F6D1-E8B3EA8E856B}"/>
          </ac:picMkLst>
        </pc:picChg>
      </pc:sldChg>
      <pc:sldChg chg="addSp delSp modSp add mod modTransition">
        <pc:chgData name="Ann Marshfield" userId="a4ef3a680f6c9e46" providerId="LiveId" clId="{3E4CCD44-9626-4224-9881-CF6C6C460A98}" dt="2022-05-20T20:50:55.582" v="2581" actId="1076"/>
        <pc:sldMkLst>
          <pc:docMk/>
          <pc:sldMk cId="1194827991" sldId="323"/>
        </pc:sldMkLst>
        <pc:spChg chg="del">
          <ac:chgData name="Ann Marshfield" userId="a4ef3a680f6c9e46" providerId="LiveId" clId="{3E4CCD44-9626-4224-9881-CF6C6C460A98}" dt="2022-05-18T00:17:08.463" v="1279" actId="21"/>
          <ac:spMkLst>
            <pc:docMk/>
            <pc:sldMk cId="1194827991" sldId="323"/>
            <ac:spMk id="4" creationId="{859B4FDB-A96F-FF84-0858-38C079518B6C}"/>
          </ac:spMkLst>
        </pc:spChg>
        <pc:spChg chg="add mod">
          <ac:chgData name="Ann Marshfield" userId="a4ef3a680f6c9e46" providerId="LiveId" clId="{3E4CCD44-9626-4224-9881-CF6C6C460A98}" dt="2022-05-18T00:30:15.128" v="1977" actId="255"/>
          <ac:spMkLst>
            <pc:docMk/>
            <pc:sldMk cId="1194827991" sldId="323"/>
            <ac:spMk id="5" creationId="{761CD025-D043-D9C0-D2A3-1F55D21B51E1}"/>
          </ac:spMkLst>
        </pc:spChg>
        <pc:spChg chg="mod">
          <ac:chgData name="Ann Marshfield" userId="a4ef3a680f6c9e46" providerId="LiveId" clId="{3E4CCD44-9626-4224-9881-CF6C6C460A98}" dt="2022-05-20T20:50:55.582" v="2581" actId="1076"/>
          <ac:spMkLst>
            <pc:docMk/>
            <pc:sldMk cId="1194827991" sldId="323"/>
            <ac:spMk id="6" creationId="{678D52A1-AB6E-ADBE-D2A1-7FA76FBEFE52}"/>
          </ac:spMkLst>
        </pc:spChg>
        <pc:picChg chg="mod">
          <ac:chgData name="Ann Marshfield" userId="a4ef3a680f6c9e46" providerId="LiveId" clId="{3E4CCD44-9626-4224-9881-CF6C6C460A98}" dt="2022-05-20T20:50:49.764" v="2580" actId="1076"/>
          <ac:picMkLst>
            <pc:docMk/>
            <pc:sldMk cId="1194827991" sldId="323"/>
            <ac:picMk id="2" creationId="{839AC6CF-17B5-D9C5-F6D1-E8B3EA8E856B}"/>
          </ac:picMkLst>
        </pc:picChg>
      </pc:sldChg>
      <pc:sldChg chg="addSp delSp modSp add mod modTransition">
        <pc:chgData name="Ann Marshfield" userId="a4ef3a680f6c9e46" providerId="LiveId" clId="{3E4CCD44-9626-4224-9881-CF6C6C460A98}" dt="2022-05-20T20:51:39.802" v="2608" actId="20577"/>
        <pc:sldMkLst>
          <pc:docMk/>
          <pc:sldMk cId="2110526049" sldId="324"/>
        </pc:sldMkLst>
        <pc:spChg chg="del">
          <ac:chgData name="Ann Marshfield" userId="a4ef3a680f6c9e46" providerId="LiveId" clId="{3E4CCD44-9626-4224-9881-CF6C6C460A98}" dt="2022-05-18T00:27:05.132" v="1818" actId="21"/>
          <ac:spMkLst>
            <pc:docMk/>
            <pc:sldMk cId="2110526049" sldId="324"/>
            <ac:spMk id="4" creationId="{859B4FDB-A96F-FF84-0858-38C079518B6C}"/>
          </ac:spMkLst>
        </pc:spChg>
        <pc:spChg chg="add mod">
          <ac:chgData name="Ann Marshfield" userId="a4ef3a680f6c9e46" providerId="LiveId" clId="{3E4CCD44-9626-4224-9881-CF6C6C460A98}" dt="2022-05-18T00:29:26.074" v="1974" actId="255"/>
          <ac:spMkLst>
            <pc:docMk/>
            <pc:sldMk cId="2110526049" sldId="324"/>
            <ac:spMk id="5" creationId="{4D747EE2-A3C5-DFD9-5EA9-D1DC435E1FD3}"/>
          </ac:spMkLst>
        </pc:spChg>
        <pc:spChg chg="mod">
          <ac:chgData name="Ann Marshfield" userId="a4ef3a680f6c9e46" providerId="LiveId" clId="{3E4CCD44-9626-4224-9881-CF6C6C460A98}" dt="2022-05-20T20:51:39.802" v="2608" actId="20577"/>
          <ac:spMkLst>
            <pc:docMk/>
            <pc:sldMk cId="2110526049" sldId="324"/>
            <ac:spMk id="6" creationId="{678D52A1-AB6E-ADBE-D2A1-7FA76FBEFE52}"/>
          </ac:spMkLst>
        </pc:spChg>
        <pc:picChg chg="add del mod">
          <ac:chgData name="Ann Marshfield" userId="a4ef3a680f6c9e46" providerId="LiveId" clId="{3E4CCD44-9626-4224-9881-CF6C6C460A98}" dt="2022-05-18T00:27:01.102" v="1817" actId="21"/>
          <ac:picMkLst>
            <pc:docMk/>
            <pc:sldMk cId="2110526049" sldId="324"/>
            <ac:picMk id="2" creationId="{839AC6CF-17B5-D9C5-F6D1-E8B3EA8E856B}"/>
          </ac:picMkLst>
        </pc:picChg>
      </pc:sldChg>
      <pc:sldChg chg="addSp delSp modSp add mod modTransition">
        <pc:chgData name="Ann Marshfield" userId="a4ef3a680f6c9e46" providerId="LiveId" clId="{3E4CCD44-9626-4224-9881-CF6C6C460A98}" dt="2022-05-20T20:51:25.616" v="2602" actId="20577"/>
        <pc:sldMkLst>
          <pc:docMk/>
          <pc:sldMk cId="3217149684" sldId="325"/>
        </pc:sldMkLst>
        <pc:spChg chg="del">
          <ac:chgData name="Ann Marshfield" userId="a4ef3a680f6c9e46" providerId="LiveId" clId="{3E4CCD44-9626-4224-9881-CF6C6C460A98}" dt="2022-05-18T00:25:21.701" v="1741" actId="21"/>
          <ac:spMkLst>
            <pc:docMk/>
            <pc:sldMk cId="3217149684" sldId="325"/>
            <ac:spMk id="4" creationId="{859B4FDB-A96F-FF84-0858-38C079518B6C}"/>
          </ac:spMkLst>
        </pc:spChg>
        <pc:spChg chg="add mod">
          <ac:chgData name="Ann Marshfield" userId="a4ef3a680f6c9e46" providerId="LiveId" clId="{3E4CCD44-9626-4224-9881-CF6C6C460A98}" dt="2022-05-18T00:26:45.498" v="1814" actId="255"/>
          <ac:spMkLst>
            <pc:docMk/>
            <pc:sldMk cId="3217149684" sldId="325"/>
            <ac:spMk id="5" creationId="{FE91CDB1-28AD-FC33-95B1-2DD2EA40816D}"/>
          </ac:spMkLst>
        </pc:spChg>
        <pc:spChg chg="mod">
          <ac:chgData name="Ann Marshfield" userId="a4ef3a680f6c9e46" providerId="LiveId" clId="{3E4CCD44-9626-4224-9881-CF6C6C460A98}" dt="2022-05-20T20:51:25.616" v="2602" actId="20577"/>
          <ac:spMkLst>
            <pc:docMk/>
            <pc:sldMk cId="3217149684" sldId="325"/>
            <ac:spMk id="6" creationId="{678D52A1-AB6E-ADBE-D2A1-7FA76FBEFE52}"/>
          </ac:spMkLst>
        </pc:spChg>
        <pc:picChg chg="mod">
          <ac:chgData name="Ann Marshfield" userId="a4ef3a680f6c9e46" providerId="LiveId" clId="{3E4CCD44-9626-4224-9881-CF6C6C460A98}" dt="2022-05-18T00:26:33.829" v="1811" actId="1076"/>
          <ac:picMkLst>
            <pc:docMk/>
            <pc:sldMk cId="3217149684" sldId="325"/>
            <ac:picMk id="2" creationId="{839AC6CF-17B5-D9C5-F6D1-E8B3EA8E856B}"/>
          </ac:picMkLst>
        </pc:picChg>
      </pc:sldChg>
      <pc:sldChg chg="addSp delSp modSp add mod modTransition">
        <pc:chgData name="Ann Marshfield" userId="a4ef3a680f6c9e46" providerId="LiveId" clId="{3E4CCD44-9626-4224-9881-CF6C6C460A98}" dt="2022-05-20T20:51:19.168" v="2595" actId="20577"/>
        <pc:sldMkLst>
          <pc:docMk/>
          <pc:sldMk cId="1545258449" sldId="326"/>
        </pc:sldMkLst>
        <pc:spChg chg="del">
          <ac:chgData name="Ann Marshfield" userId="a4ef3a680f6c9e46" providerId="LiveId" clId="{3E4CCD44-9626-4224-9881-CF6C6C460A98}" dt="2022-05-18T00:22:51.305" v="1592" actId="21"/>
          <ac:spMkLst>
            <pc:docMk/>
            <pc:sldMk cId="1545258449" sldId="326"/>
            <ac:spMk id="4" creationId="{859B4FDB-A96F-FF84-0858-38C079518B6C}"/>
          </ac:spMkLst>
        </pc:spChg>
        <pc:spChg chg="add del mod">
          <ac:chgData name="Ann Marshfield" userId="a4ef3a680f6c9e46" providerId="LiveId" clId="{3E4CCD44-9626-4224-9881-CF6C6C460A98}" dt="2022-05-18T00:22:55.076" v="1594" actId="21"/>
          <ac:spMkLst>
            <pc:docMk/>
            <pc:sldMk cId="1545258449" sldId="326"/>
            <ac:spMk id="5" creationId="{F5B4D9B6-9D2B-2A78-7A84-C93D3F9741DE}"/>
          </ac:spMkLst>
        </pc:spChg>
        <pc:spChg chg="mod">
          <ac:chgData name="Ann Marshfield" userId="a4ef3a680f6c9e46" providerId="LiveId" clId="{3E4CCD44-9626-4224-9881-CF6C6C460A98}" dt="2022-05-20T20:51:19.168" v="2595" actId="20577"/>
          <ac:spMkLst>
            <pc:docMk/>
            <pc:sldMk cId="1545258449" sldId="326"/>
            <ac:spMk id="6" creationId="{678D52A1-AB6E-ADBE-D2A1-7FA76FBEFE52}"/>
          </ac:spMkLst>
        </pc:spChg>
        <pc:spChg chg="add mod">
          <ac:chgData name="Ann Marshfield" userId="a4ef3a680f6c9e46" providerId="LiveId" clId="{3E4CCD44-9626-4224-9881-CF6C6C460A98}" dt="2022-05-18T00:29:34.574" v="1975" actId="255"/>
          <ac:spMkLst>
            <pc:docMk/>
            <pc:sldMk cId="1545258449" sldId="326"/>
            <ac:spMk id="7" creationId="{CE3C8011-6981-4638-FFA4-5B3703B11478}"/>
          </ac:spMkLst>
        </pc:spChg>
      </pc:sldChg>
      <pc:sldChg chg="addSp modSp add mod modTransition">
        <pc:chgData name="Ann Marshfield" userId="a4ef3a680f6c9e46" providerId="LiveId" clId="{3E4CCD44-9626-4224-9881-CF6C6C460A98}" dt="2022-05-20T20:51:08.678" v="2588" actId="20577"/>
        <pc:sldMkLst>
          <pc:docMk/>
          <pc:sldMk cId="1135426741" sldId="327"/>
        </pc:sldMkLst>
        <pc:spChg chg="mod">
          <ac:chgData name="Ann Marshfield" userId="a4ef3a680f6c9e46" providerId="LiveId" clId="{3E4CCD44-9626-4224-9881-CF6C6C460A98}" dt="2022-05-18T00:20:42.630" v="1458" actId="20577"/>
          <ac:spMkLst>
            <pc:docMk/>
            <pc:sldMk cId="1135426741" sldId="327"/>
            <ac:spMk id="4" creationId="{859B4FDB-A96F-FF84-0858-38C079518B6C}"/>
          </ac:spMkLst>
        </pc:spChg>
        <pc:spChg chg="mod">
          <ac:chgData name="Ann Marshfield" userId="a4ef3a680f6c9e46" providerId="LiveId" clId="{3E4CCD44-9626-4224-9881-CF6C6C460A98}" dt="2022-05-20T20:51:08.678" v="2588" actId="20577"/>
          <ac:spMkLst>
            <pc:docMk/>
            <pc:sldMk cId="1135426741" sldId="327"/>
            <ac:spMk id="6" creationId="{678D52A1-AB6E-ADBE-D2A1-7FA76FBEFE52}"/>
          </ac:spMkLst>
        </pc:spChg>
        <pc:spChg chg="add mod">
          <ac:chgData name="Ann Marshfield" userId="a4ef3a680f6c9e46" providerId="LiveId" clId="{3E4CCD44-9626-4224-9881-CF6C6C460A98}" dt="2022-05-18T00:30:03.292" v="1976" actId="255"/>
          <ac:spMkLst>
            <pc:docMk/>
            <pc:sldMk cId="1135426741" sldId="327"/>
            <ac:spMk id="7" creationId="{9BC4C653-2E6C-8017-7019-BBFC217D99A7}"/>
          </ac:spMkLst>
        </pc:spChg>
      </pc:sldChg>
      <pc:sldChg chg="addSp modSp add mod modTransition">
        <pc:chgData name="Ann Marshfield" userId="a4ef3a680f6c9e46" providerId="LiveId" clId="{3E4CCD44-9626-4224-9881-CF6C6C460A98}" dt="2022-05-20T20:51:53.174" v="2614" actId="20577"/>
        <pc:sldMkLst>
          <pc:docMk/>
          <pc:sldMk cId="855932576" sldId="328"/>
        </pc:sldMkLst>
        <pc:spChg chg="add mod">
          <ac:chgData name="Ann Marshfield" userId="a4ef3a680f6c9e46" providerId="LiveId" clId="{3E4CCD44-9626-4224-9881-CF6C6C460A98}" dt="2022-05-18T00:32:09.106" v="2111" actId="20577"/>
          <ac:spMkLst>
            <pc:docMk/>
            <pc:sldMk cId="855932576" sldId="328"/>
            <ac:spMk id="4" creationId="{283F0B0C-41B0-A9D3-FDF6-90F49DF8A8EE}"/>
          </ac:spMkLst>
        </pc:spChg>
        <pc:spChg chg="mod">
          <ac:chgData name="Ann Marshfield" userId="a4ef3a680f6c9e46" providerId="LiveId" clId="{3E4CCD44-9626-4224-9881-CF6C6C460A98}" dt="2022-05-20T20:51:53.174" v="2614" actId="20577"/>
          <ac:spMkLst>
            <pc:docMk/>
            <pc:sldMk cId="855932576" sldId="328"/>
            <ac:spMk id="6" creationId="{678D52A1-AB6E-ADBE-D2A1-7FA76FBEFE52}"/>
          </ac:spMkLst>
        </pc:spChg>
      </pc:sldChg>
      <pc:sldChg chg="modSp add mod modTransition">
        <pc:chgData name="Ann Marshfield" userId="a4ef3a680f6c9e46" providerId="LiveId" clId="{3E4CCD44-9626-4224-9881-CF6C6C460A98}" dt="2022-05-20T20:51:59.459" v="2620" actId="20577"/>
        <pc:sldMkLst>
          <pc:docMk/>
          <pc:sldMk cId="2729874801" sldId="329"/>
        </pc:sldMkLst>
        <pc:spChg chg="mod">
          <ac:chgData name="Ann Marshfield" userId="a4ef3a680f6c9e46" providerId="LiveId" clId="{3E4CCD44-9626-4224-9881-CF6C6C460A98}" dt="2022-05-20T20:51:59.459" v="2620" actId="20577"/>
          <ac:spMkLst>
            <pc:docMk/>
            <pc:sldMk cId="2729874801" sldId="329"/>
            <ac:spMk id="6" creationId="{678D52A1-AB6E-ADBE-D2A1-7FA76FBEFE52}"/>
          </ac:spMkLst>
        </pc:spChg>
      </pc:sldChg>
      <pc:sldChg chg="modSp add mod ord modTransition">
        <pc:chgData name="Ann Marshfield" userId="a4ef3a680f6c9e46" providerId="LiveId" clId="{3E4CCD44-9626-4224-9881-CF6C6C460A98}" dt="2022-05-20T20:54:05.264" v="2667" actId="20577"/>
        <pc:sldMkLst>
          <pc:docMk/>
          <pc:sldMk cId="61855758" sldId="330"/>
        </pc:sldMkLst>
        <pc:spChg chg="mod">
          <ac:chgData name="Ann Marshfield" userId="a4ef3a680f6c9e46" providerId="LiveId" clId="{3E4CCD44-9626-4224-9881-CF6C6C460A98}" dt="2022-05-20T20:53:33.076" v="2651" actId="1076"/>
          <ac:spMkLst>
            <pc:docMk/>
            <pc:sldMk cId="61855758" sldId="330"/>
            <ac:spMk id="4" creationId="{283F0B0C-41B0-A9D3-FDF6-90F49DF8A8EE}"/>
          </ac:spMkLst>
        </pc:spChg>
        <pc:spChg chg="mod">
          <ac:chgData name="Ann Marshfield" userId="a4ef3a680f6c9e46" providerId="LiveId" clId="{3E4CCD44-9626-4224-9881-CF6C6C460A98}" dt="2022-05-20T20:54:05.264" v="2667" actId="20577"/>
          <ac:spMkLst>
            <pc:docMk/>
            <pc:sldMk cId="61855758" sldId="330"/>
            <ac:spMk id="6" creationId="{678D52A1-AB6E-ADBE-D2A1-7FA76FBEFE52}"/>
          </ac:spMkLst>
        </pc:spChg>
        <pc:picChg chg="mod">
          <ac:chgData name="Ann Marshfield" userId="a4ef3a680f6c9e46" providerId="LiveId" clId="{3E4CCD44-9626-4224-9881-CF6C6C460A98}" dt="2022-05-18T00:32:52.152" v="2132" actId="1076"/>
          <ac:picMkLst>
            <pc:docMk/>
            <pc:sldMk cId="61855758" sldId="330"/>
            <ac:picMk id="2" creationId="{839AC6CF-17B5-D9C5-F6D1-E8B3EA8E856B}"/>
          </ac:picMkLst>
        </pc:picChg>
      </pc:sldChg>
      <pc:sldChg chg="new del">
        <pc:chgData name="Ann Marshfield" userId="a4ef3a680f6c9e46" providerId="LiveId" clId="{3E4CCD44-9626-4224-9881-CF6C6C460A98}" dt="2022-05-20T20:55:12.228" v="2670" actId="2696"/>
        <pc:sldMkLst>
          <pc:docMk/>
          <pc:sldMk cId="566410849" sldId="331"/>
        </pc:sldMkLst>
      </pc:sldChg>
      <pc:sldChg chg="modSp add mod">
        <pc:chgData name="Ann Marshfield" userId="a4ef3a680f6c9e46" providerId="LiveId" clId="{3E4CCD44-9626-4224-9881-CF6C6C460A98}" dt="2022-05-20T20:57:54.007" v="2835" actId="1076"/>
        <pc:sldMkLst>
          <pc:docMk/>
          <pc:sldMk cId="1829141736" sldId="332"/>
        </pc:sldMkLst>
        <pc:spChg chg="mod">
          <ac:chgData name="Ann Marshfield" userId="a4ef3a680f6c9e46" providerId="LiveId" clId="{3E4CCD44-9626-4224-9881-CF6C6C460A98}" dt="2022-05-20T20:57:54.007" v="2835" actId="1076"/>
          <ac:spMkLst>
            <pc:docMk/>
            <pc:sldMk cId="1829141736" sldId="332"/>
            <ac:spMk id="4" creationId="{283F0B0C-41B0-A9D3-FDF6-90F49DF8A8EE}"/>
          </ac:spMkLst>
        </pc:spChg>
        <pc:spChg chg="mod">
          <ac:chgData name="Ann Marshfield" userId="a4ef3a680f6c9e46" providerId="LiveId" clId="{3E4CCD44-9626-4224-9881-CF6C6C460A98}" dt="2022-05-20T20:55:56.251" v="2699" actId="255"/>
          <ac:spMkLst>
            <pc:docMk/>
            <pc:sldMk cId="1829141736" sldId="332"/>
            <ac:spMk id="6" creationId="{678D52A1-AB6E-ADBE-D2A1-7FA76FBEFE52}"/>
          </ac:spMkLst>
        </pc:spChg>
      </pc:sldChg>
      <pc:sldChg chg="addSp modSp new mod ord setBg setClrOvrMap">
        <pc:chgData name="Ann Marshfield" userId="a4ef3a680f6c9e46" providerId="LiveId" clId="{3E4CCD44-9626-4224-9881-CF6C6C460A98}" dt="2022-05-21T17:09:59.679" v="3463"/>
        <pc:sldMkLst>
          <pc:docMk/>
          <pc:sldMk cId="538367091" sldId="333"/>
        </pc:sldMkLst>
        <pc:spChg chg="add mod">
          <ac:chgData name="Ann Marshfield" userId="a4ef3a680f6c9e46" providerId="LiveId" clId="{3E4CCD44-9626-4224-9881-CF6C6C460A98}" dt="2022-05-21T17:09:20.081" v="3460" actId="20577"/>
          <ac:spMkLst>
            <pc:docMk/>
            <pc:sldMk cId="538367091" sldId="333"/>
            <ac:spMk id="3" creationId="{4B1CA3EE-2FEB-1A75-38EE-23073EF86963}"/>
          </ac:spMkLst>
        </pc:spChg>
        <pc:picChg chg="add mod">
          <ac:chgData name="Ann Marshfield" userId="a4ef3a680f6c9e46" providerId="LiveId" clId="{3E4CCD44-9626-4224-9881-CF6C6C460A98}" dt="2022-05-21T17:08:22.202" v="3385" actId="26606"/>
          <ac:picMkLst>
            <pc:docMk/>
            <pc:sldMk cId="538367091" sldId="333"/>
            <ac:picMk id="2" creationId="{28A4DFA8-E40B-3F00-77EE-94AFFBB9DDD1}"/>
          </ac:picMkLst>
        </pc:picChg>
      </pc:sldChg>
      <pc:sldChg chg="addSp delSp modSp add mod ord setBg setClrOvrMap">
        <pc:chgData name="Ann Marshfield" userId="a4ef3a680f6c9e46" providerId="LiveId" clId="{3E4CCD44-9626-4224-9881-CF6C6C460A98}" dt="2022-05-21T17:10:23.898" v="3465"/>
        <pc:sldMkLst>
          <pc:docMk/>
          <pc:sldMk cId="4292831031" sldId="334"/>
        </pc:sldMkLst>
        <pc:spChg chg="add del mod">
          <ac:chgData name="Ann Marshfield" userId="a4ef3a680f6c9e46" providerId="LiveId" clId="{3E4CCD44-9626-4224-9881-CF6C6C460A98}" dt="2022-05-21T17:08:41.939" v="3389" actId="478"/>
          <ac:spMkLst>
            <pc:docMk/>
            <pc:sldMk cId="4292831031" sldId="334"/>
            <ac:spMk id="4" creationId="{7ECD6318-7FA0-A1D3-3B05-211C0D4D1EED}"/>
          </ac:spMkLst>
        </pc:spChg>
        <pc:spChg chg="add mod">
          <ac:chgData name="Ann Marshfield" userId="a4ef3a680f6c9e46" providerId="LiveId" clId="{3E4CCD44-9626-4224-9881-CF6C6C460A98}" dt="2022-05-21T17:09:31.441" v="3461"/>
          <ac:spMkLst>
            <pc:docMk/>
            <pc:sldMk cId="4292831031" sldId="334"/>
            <ac:spMk id="5" creationId="{1E56A221-84EB-FA81-1A01-0578B0EA565D}"/>
          </ac:spMkLst>
        </pc:spChg>
        <pc:picChg chg="del">
          <ac:chgData name="Ann Marshfield" userId="a4ef3a680f6c9e46" providerId="LiveId" clId="{3E4CCD44-9626-4224-9881-CF6C6C460A98}" dt="2022-05-20T21:34:38.570" v="3383" actId="478"/>
          <ac:picMkLst>
            <pc:docMk/>
            <pc:sldMk cId="4292831031" sldId="334"/>
            <ac:picMk id="2" creationId="{28A4DFA8-E40B-3F00-77EE-94AFFBB9DDD1}"/>
          </ac:picMkLst>
        </pc:picChg>
        <pc:picChg chg="add mod">
          <ac:chgData name="Ann Marshfield" userId="a4ef3a680f6c9e46" providerId="LiveId" clId="{3E4CCD44-9626-4224-9881-CF6C6C460A98}" dt="2022-05-21T17:08:25.673" v="3386" actId="26606"/>
          <ac:picMkLst>
            <pc:docMk/>
            <pc:sldMk cId="4292831031" sldId="334"/>
            <ac:picMk id="3" creationId="{BE45E4C1-7588-6214-4BC2-20F1E5F2331C}"/>
          </ac:picMkLst>
        </pc:picChg>
      </pc:sldChg>
      <pc:sldChg chg="addSp new del ord">
        <pc:chgData name="Ann Marshfield" userId="a4ef3a680f6c9e46" providerId="LiveId" clId="{3E4CCD44-9626-4224-9881-CF6C6C460A98}" dt="2022-05-22T23:33:49.882" v="4092" actId="2696"/>
        <pc:sldMkLst>
          <pc:docMk/>
          <pc:sldMk cId="1907175834" sldId="335"/>
        </pc:sldMkLst>
        <pc:picChg chg="add">
          <ac:chgData name="Ann Marshfield" userId="a4ef3a680f6c9e46" providerId="LiveId" clId="{3E4CCD44-9626-4224-9881-CF6C6C460A98}" dt="2022-05-21T18:31:27.453" v="3467"/>
          <ac:picMkLst>
            <pc:docMk/>
            <pc:sldMk cId="1907175834" sldId="335"/>
            <ac:picMk id="2" creationId="{5BC4E7D7-C498-CD07-DAA7-AC38451AE0CC}"/>
          </ac:picMkLst>
        </pc:picChg>
      </pc:sldChg>
      <pc:sldChg chg="addSp delSp modSp new mod ord setBg">
        <pc:chgData name="Ann Marshfield" userId="a4ef3a680f6c9e46" providerId="LiveId" clId="{3E4CCD44-9626-4224-9881-CF6C6C460A98}" dt="2022-05-23T01:05:34.239" v="4751" actId="20577"/>
        <pc:sldMkLst>
          <pc:docMk/>
          <pc:sldMk cId="2847947009" sldId="336"/>
        </pc:sldMkLst>
        <pc:spChg chg="add del">
          <ac:chgData name="Ann Marshfield" userId="a4ef3a680f6c9e46" providerId="LiveId" clId="{3E4CCD44-9626-4224-9881-CF6C6C460A98}" dt="2022-05-21T18:36:51.578" v="3477" actId="26606"/>
          <ac:spMkLst>
            <pc:docMk/>
            <pc:sldMk cId="2847947009" sldId="336"/>
            <ac:spMk id="10" creationId="{D99D2C73-08B0-4F6B-A8E9-4651E6BDBE48}"/>
          </ac:spMkLst>
        </pc:spChg>
        <pc:spChg chg="add mod">
          <ac:chgData name="Ann Marshfield" userId="a4ef3a680f6c9e46" providerId="LiveId" clId="{3E4CCD44-9626-4224-9881-CF6C6C460A98}" dt="2022-05-23T01:05:34.239" v="4751" actId="20577"/>
          <ac:spMkLst>
            <pc:docMk/>
            <pc:sldMk cId="2847947009" sldId="336"/>
            <ac:spMk id="11" creationId="{4E847D48-A385-7138-440F-055229EB46DE}"/>
          </ac:spMkLst>
        </pc:spChg>
        <pc:spChg chg="add del">
          <ac:chgData name="Ann Marshfield" userId="a4ef3a680f6c9e46" providerId="LiveId" clId="{3E4CCD44-9626-4224-9881-CF6C6C460A98}" dt="2022-05-21T18:36:51.578" v="3477" actId="26606"/>
          <ac:spMkLst>
            <pc:docMk/>
            <pc:sldMk cId="2847947009" sldId="336"/>
            <ac:spMk id="12" creationId="{968DB88C-7EF2-487C-85D1-848F61F13E3F}"/>
          </ac:spMkLst>
        </pc:spChg>
        <pc:spChg chg="add">
          <ac:chgData name="Ann Marshfield" userId="a4ef3a680f6c9e46" providerId="LiveId" clId="{3E4CCD44-9626-4224-9881-CF6C6C460A98}" dt="2022-05-21T18:36:51.578" v="3478" actId="26606"/>
          <ac:spMkLst>
            <pc:docMk/>
            <pc:sldMk cId="2847947009" sldId="336"/>
            <ac:spMk id="14" creationId="{9E90EB45-EEE9-4563-8179-65EF62AE0978}"/>
          </ac:spMkLst>
        </pc:spChg>
        <pc:spChg chg="add">
          <ac:chgData name="Ann Marshfield" userId="a4ef3a680f6c9e46" providerId="LiveId" clId="{3E4CCD44-9626-4224-9881-CF6C6C460A98}" dt="2022-05-21T18:36:51.578" v="3478" actId="26606"/>
          <ac:spMkLst>
            <pc:docMk/>
            <pc:sldMk cId="2847947009" sldId="336"/>
            <ac:spMk id="15" creationId="{23D0EF74-AD1E-4FD9-914D-8EC9058EBBA3}"/>
          </ac:spMkLst>
        </pc:spChg>
        <pc:picChg chg="add del">
          <ac:chgData name="Ann Marshfield" userId="a4ef3a680f6c9e46" providerId="LiveId" clId="{3E4CCD44-9626-4224-9881-CF6C6C460A98}" dt="2022-05-21T18:35:08.496" v="3470" actId="21"/>
          <ac:picMkLst>
            <pc:docMk/>
            <pc:sldMk cId="2847947009" sldId="336"/>
            <ac:picMk id="2" creationId="{63EE11CA-8251-8CF8-03A2-B8D799840937}"/>
          </ac:picMkLst>
        </pc:picChg>
        <pc:picChg chg="add del">
          <ac:chgData name="Ann Marshfield" userId="a4ef3a680f6c9e46" providerId="LiveId" clId="{3E4CCD44-9626-4224-9881-CF6C6C460A98}" dt="2022-05-21T18:35:41.759" v="3472" actId="21"/>
          <ac:picMkLst>
            <pc:docMk/>
            <pc:sldMk cId="2847947009" sldId="336"/>
            <ac:picMk id="3" creationId="{3999D8FD-F76A-68FD-C9A5-83A44B6EA4D9}"/>
          </ac:picMkLst>
        </pc:picChg>
        <pc:picChg chg="add mod ord">
          <ac:chgData name="Ann Marshfield" userId="a4ef3a680f6c9e46" providerId="LiveId" clId="{3E4CCD44-9626-4224-9881-CF6C6C460A98}" dt="2022-05-21T18:37:40.311" v="3481" actId="27614"/>
          <ac:picMkLst>
            <pc:docMk/>
            <pc:sldMk cId="2847947009" sldId="336"/>
            <ac:picMk id="4" creationId="{66036A75-7042-4578-F640-3B6E551FC96D}"/>
          </ac:picMkLst>
        </pc:picChg>
        <pc:picChg chg="add mod">
          <ac:chgData name="Ann Marshfield" userId="a4ef3a680f6c9e46" providerId="LiveId" clId="{3E4CCD44-9626-4224-9881-CF6C6C460A98}" dt="2022-05-21T18:37:40.702" v="3482" actId="27614"/>
          <ac:picMkLst>
            <pc:docMk/>
            <pc:sldMk cId="2847947009" sldId="336"/>
            <ac:picMk id="5" creationId="{E70D7A41-4935-48DF-0FF7-F93907F63760}"/>
          </ac:picMkLst>
        </pc:picChg>
      </pc:sldChg>
      <pc:sldChg chg="addSp delSp modSp new del mod">
        <pc:chgData name="Ann Marshfield" userId="a4ef3a680f6c9e46" providerId="LiveId" clId="{3E4CCD44-9626-4224-9881-CF6C6C460A98}" dt="2022-05-22T23:33:47.139" v="4091" actId="2696"/>
        <pc:sldMkLst>
          <pc:docMk/>
          <pc:sldMk cId="1209698468" sldId="337"/>
        </pc:sldMkLst>
        <pc:spChg chg="add del">
          <ac:chgData name="Ann Marshfield" userId="a4ef3a680f6c9e46" providerId="LiveId" clId="{3E4CCD44-9626-4224-9881-CF6C6C460A98}" dt="2022-05-22T21:21:57.964" v="3653" actId="21"/>
          <ac:spMkLst>
            <pc:docMk/>
            <pc:sldMk cId="1209698468" sldId="337"/>
            <ac:spMk id="4" creationId="{C3AA5D66-BF94-BCD7-D95F-6507E5E8C7CF}"/>
          </ac:spMkLst>
        </pc:spChg>
        <pc:spChg chg="add mod">
          <ac:chgData name="Ann Marshfield" userId="a4ef3a680f6c9e46" providerId="LiveId" clId="{3E4CCD44-9626-4224-9881-CF6C6C460A98}" dt="2022-05-22T21:24:05.078" v="3660" actId="255"/>
          <ac:spMkLst>
            <pc:docMk/>
            <pc:sldMk cId="1209698468" sldId="337"/>
            <ac:spMk id="5" creationId="{866A431D-3204-310E-D584-B9207B88394D}"/>
          </ac:spMkLst>
        </pc:spChg>
        <pc:spChg chg="add mod">
          <ac:chgData name="Ann Marshfield" userId="a4ef3a680f6c9e46" providerId="LiveId" clId="{3E4CCD44-9626-4224-9881-CF6C6C460A98}" dt="2022-05-22T21:23:53.635" v="3659" actId="20577"/>
          <ac:spMkLst>
            <pc:docMk/>
            <pc:sldMk cId="1209698468" sldId="337"/>
            <ac:spMk id="6" creationId="{2143FB7B-4C97-EF08-953D-8A99FC9480C1}"/>
          </ac:spMkLst>
        </pc:spChg>
        <pc:picChg chg="add del">
          <ac:chgData name="Ann Marshfield" userId="a4ef3a680f6c9e46" providerId="LiveId" clId="{3E4CCD44-9626-4224-9881-CF6C6C460A98}" dt="2022-05-22T17:08:46.026" v="3497" actId="478"/>
          <ac:picMkLst>
            <pc:docMk/>
            <pc:sldMk cId="1209698468" sldId="337"/>
            <ac:picMk id="2" creationId="{B803BEEF-F95B-4A4B-C84B-458E6D153464}"/>
          </ac:picMkLst>
        </pc:picChg>
      </pc:sldChg>
      <pc:sldChg chg="addSp delSp modSp add mod ord">
        <pc:chgData name="Ann Marshfield" userId="a4ef3a680f6c9e46" providerId="LiveId" clId="{3E4CCD44-9626-4224-9881-CF6C6C460A98}" dt="2022-05-30T19:03:35.654" v="4764" actId="21"/>
        <pc:sldMkLst>
          <pc:docMk/>
          <pc:sldMk cId="3470746069" sldId="338"/>
        </pc:sldMkLst>
        <pc:spChg chg="mod ord">
          <ac:chgData name="Ann Marshfield" userId="a4ef3a680f6c9e46" providerId="LiveId" clId="{3E4CCD44-9626-4224-9881-CF6C6C460A98}" dt="2022-05-22T23:41:45.386" v="4534" actId="14100"/>
          <ac:spMkLst>
            <pc:docMk/>
            <pc:sldMk cId="3470746069" sldId="338"/>
            <ac:spMk id="3" creationId="{0DA6CE0B-2F2B-ADA2-E668-628E0A05B568}"/>
          </ac:spMkLst>
        </pc:spChg>
        <pc:spChg chg="add del mod">
          <ac:chgData name="Ann Marshfield" userId="a4ef3a680f6c9e46" providerId="LiveId" clId="{3E4CCD44-9626-4224-9881-CF6C6C460A98}" dt="2022-05-22T17:15:31.369" v="3519"/>
          <ac:spMkLst>
            <pc:docMk/>
            <pc:sldMk cId="3470746069" sldId="338"/>
            <ac:spMk id="7" creationId="{9E1E6D8F-6799-F3B5-A6E7-A1BC3494863F}"/>
          </ac:spMkLst>
        </pc:spChg>
        <pc:spChg chg="add del mod">
          <ac:chgData name="Ann Marshfield" userId="a4ef3a680f6c9e46" providerId="LiveId" clId="{3E4CCD44-9626-4224-9881-CF6C6C460A98}" dt="2022-05-22T17:15:42.461" v="3522"/>
          <ac:spMkLst>
            <pc:docMk/>
            <pc:sldMk cId="3470746069" sldId="338"/>
            <ac:spMk id="8" creationId="{A131A1F7-A239-F8D6-352F-30D9FE5C1428}"/>
          </ac:spMkLst>
        </pc:spChg>
        <pc:spChg chg="add mod">
          <ac:chgData name="Ann Marshfield" userId="a4ef3a680f6c9e46" providerId="LiveId" clId="{3E4CCD44-9626-4224-9881-CF6C6C460A98}" dt="2022-05-22T17:18:57.587" v="3619" actId="1076"/>
          <ac:spMkLst>
            <pc:docMk/>
            <pc:sldMk cId="3470746069" sldId="338"/>
            <ac:spMk id="9" creationId="{5BA89428-0457-8F58-BCF9-4E77187CECC9}"/>
          </ac:spMkLst>
        </pc:spChg>
        <pc:spChg chg="add del">
          <ac:chgData name="Ann Marshfield" userId="a4ef3a680f6c9e46" providerId="LiveId" clId="{3E4CCD44-9626-4224-9881-CF6C6C460A98}" dt="2022-05-22T17:13:42.464" v="3509" actId="26606"/>
          <ac:spMkLst>
            <pc:docMk/>
            <pc:sldMk cId="3470746069" sldId="338"/>
            <ac:spMk id="10" creationId="{620FDFD2-19AF-4124-A49A-BAC0929B1300}"/>
          </ac:spMkLst>
        </pc:spChg>
        <pc:spChg chg="add mod">
          <ac:chgData name="Ann Marshfield" userId="a4ef3a680f6c9e46" providerId="LiveId" clId="{3E4CCD44-9626-4224-9881-CF6C6C460A98}" dt="2022-05-22T17:19:58.600" v="3623" actId="1076"/>
          <ac:spMkLst>
            <pc:docMk/>
            <pc:sldMk cId="3470746069" sldId="338"/>
            <ac:spMk id="15" creationId="{FE6FE3CD-0511-F0CC-64E9-6BCD0BF22BAC}"/>
          </ac:spMkLst>
        </pc:spChg>
        <pc:spChg chg="add del">
          <ac:chgData name="Ann Marshfield" userId="a4ef3a680f6c9e46" providerId="LiveId" clId="{3E4CCD44-9626-4224-9881-CF6C6C460A98}" dt="2022-05-22T17:13:42.464" v="3508" actId="26606"/>
          <ac:spMkLst>
            <pc:docMk/>
            <pc:sldMk cId="3470746069" sldId="338"/>
            <ac:spMk id="19" creationId="{F13C74B1-5B17-4795-BED0-7140497B445A}"/>
          </ac:spMkLst>
        </pc:spChg>
        <pc:spChg chg="add mod">
          <ac:chgData name="Ann Marshfield" userId="a4ef3a680f6c9e46" providerId="LiveId" clId="{3E4CCD44-9626-4224-9881-CF6C6C460A98}" dt="2022-05-22T17:21:20.030" v="3647" actId="1076"/>
          <ac:spMkLst>
            <pc:docMk/>
            <pc:sldMk cId="3470746069" sldId="338"/>
            <ac:spMk id="20" creationId="{9A7B6EF4-5258-F41B-4FDD-C92E1E318A87}"/>
          </ac:spMkLst>
        </pc:spChg>
        <pc:spChg chg="add del">
          <ac:chgData name="Ann Marshfield" userId="a4ef3a680f6c9e46" providerId="LiveId" clId="{3E4CCD44-9626-4224-9881-CF6C6C460A98}" dt="2022-05-22T17:13:42.464" v="3508" actId="26606"/>
          <ac:spMkLst>
            <pc:docMk/>
            <pc:sldMk cId="3470746069" sldId="338"/>
            <ac:spMk id="21" creationId="{D4974D33-8DC5-464E-8C6D-BE58F0669C17}"/>
          </ac:spMkLst>
        </pc:spChg>
        <pc:spChg chg="add">
          <ac:chgData name="Ann Marshfield" userId="a4ef3a680f6c9e46" providerId="LiveId" clId="{3E4CCD44-9626-4224-9881-CF6C6C460A98}" dt="2022-05-22T17:13:42.464" v="3509" actId="26606"/>
          <ac:spMkLst>
            <pc:docMk/>
            <pc:sldMk cId="3470746069" sldId="338"/>
            <ac:spMk id="23" creationId="{23E547B5-89CF-4EC0-96DE-25771AED0799}"/>
          </ac:spMkLst>
        </pc:spChg>
        <pc:spChg chg="add">
          <ac:chgData name="Ann Marshfield" userId="a4ef3a680f6c9e46" providerId="LiveId" clId="{3E4CCD44-9626-4224-9881-CF6C6C460A98}" dt="2022-05-22T17:13:42.464" v="3509" actId="26606"/>
          <ac:spMkLst>
            <pc:docMk/>
            <pc:sldMk cId="3470746069" sldId="338"/>
            <ac:spMk id="24" creationId="{3F0B8CEB-8279-4E5E-A0CE-1FC9F71736F2}"/>
          </ac:spMkLst>
        </pc:spChg>
        <pc:spChg chg="add mod">
          <ac:chgData name="Ann Marshfield" userId="a4ef3a680f6c9e46" providerId="LiveId" clId="{3E4CCD44-9626-4224-9881-CF6C6C460A98}" dt="2022-05-22T17:21:24.014" v="3648" actId="1076"/>
          <ac:spMkLst>
            <pc:docMk/>
            <pc:sldMk cId="3470746069" sldId="338"/>
            <ac:spMk id="25" creationId="{9F909D59-7A0F-26FC-1ACE-A9157A597C17}"/>
          </ac:spMkLst>
        </pc:spChg>
        <pc:grpChg chg="add del">
          <ac:chgData name="Ann Marshfield" userId="a4ef3a680f6c9e46" providerId="LiveId" clId="{3E4CCD44-9626-4224-9881-CF6C6C460A98}" dt="2022-05-22T17:13:42.464" v="3509" actId="26606"/>
          <ac:grpSpMkLst>
            <pc:docMk/>
            <pc:sldMk cId="3470746069" sldId="338"/>
            <ac:grpSpMk id="12" creationId="{7F6F6FC6-9A5F-4E14-8105-15D94914A798}"/>
          </ac:grpSpMkLst>
        </pc:grpChg>
        <pc:picChg chg="del">
          <ac:chgData name="Ann Marshfield" userId="a4ef3a680f6c9e46" providerId="LiveId" clId="{3E4CCD44-9626-4224-9881-CF6C6C460A98}" dt="2022-05-22T17:12:34.116" v="3501" actId="21"/>
          <ac:picMkLst>
            <pc:docMk/>
            <pc:sldMk cId="3470746069" sldId="338"/>
            <ac:picMk id="2" creationId="{52B9A5BE-EA0F-6AAA-5DC6-380767AFB288}"/>
          </ac:picMkLst>
        </pc:picChg>
        <pc:picChg chg="add del">
          <ac:chgData name="Ann Marshfield" userId="a4ef3a680f6c9e46" providerId="LiveId" clId="{3E4CCD44-9626-4224-9881-CF6C6C460A98}" dt="2022-05-30T19:03:35.654" v="4764" actId="21"/>
          <ac:picMkLst>
            <pc:docMk/>
            <pc:sldMk cId="3470746069" sldId="338"/>
            <ac:picMk id="2" creationId="{B7503BA1-F11B-07D0-A04D-98BEE7A9E95C}"/>
          </ac:picMkLst>
        </pc:picChg>
        <pc:picChg chg="del">
          <ac:chgData name="Ann Marshfield" userId="a4ef3a680f6c9e46" providerId="LiveId" clId="{3E4CCD44-9626-4224-9881-CF6C6C460A98}" dt="2022-05-22T17:12:39.379" v="3503" actId="21"/>
          <ac:picMkLst>
            <pc:docMk/>
            <pc:sldMk cId="3470746069" sldId="338"/>
            <ac:picMk id="4" creationId="{8E7A65FB-6147-12FB-DE04-729944BB2A4A}"/>
          </ac:picMkLst>
        </pc:picChg>
        <pc:picChg chg="del">
          <ac:chgData name="Ann Marshfield" userId="a4ef3a680f6c9e46" providerId="LiveId" clId="{3E4CCD44-9626-4224-9881-CF6C6C460A98}" dt="2022-05-22T17:12:36.497" v="3502" actId="21"/>
          <ac:picMkLst>
            <pc:docMk/>
            <pc:sldMk cId="3470746069" sldId="338"/>
            <ac:picMk id="5" creationId="{BE05DD0D-12A2-842F-20CD-45D33C4448BF}"/>
          </ac:picMkLst>
        </pc:picChg>
        <pc:picChg chg="add del mod">
          <ac:chgData name="Ann Marshfield" userId="a4ef3a680f6c9e46" providerId="LiveId" clId="{3E4CCD44-9626-4224-9881-CF6C6C460A98}" dt="2022-05-22T17:15:22.922" v="3515" actId="21"/>
          <ac:picMkLst>
            <pc:docMk/>
            <pc:sldMk cId="3470746069" sldId="338"/>
            <ac:picMk id="6" creationId="{9E75482C-90B2-B3A6-453C-9BF277D671E3}"/>
          </ac:picMkLst>
        </pc:picChg>
        <pc:picChg chg="add mod">
          <ac:chgData name="Ann Marshfield" userId="a4ef3a680f6c9e46" providerId="LiveId" clId="{3E4CCD44-9626-4224-9881-CF6C6C460A98}" dt="2022-05-22T17:15:30.489" v="3517" actId="1076"/>
          <ac:picMkLst>
            <pc:docMk/>
            <pc:sldMk cId="3470746069" sldId="338"/>
            <ac:picMk id="11" creationId="{DD82D669-A616-F342-BD86-13DEBE5B40FB}"/>
          </ac:picMkLst>
        </pc:picChg>
        <pc:picChg chg="add del mod">
          <ac:chgData name="Ann Marshfield" userId="a4ef3a680f6c9e46" providerId="LiveId" clId="{3E4CCD44-9626-4224-9881-CF6C6C460A98}" dt="2022-05-22T17:16:48.248" v="3576" actId="21"/>
          <ac:picMkLst>
            <pc:docMk/>
            <pc:sldMk cId="3470746069" sldId="338"/>
            <ac:picMk id="16" creationId="{EBE92A9D-1302-7326-8BB6-36504CF21085}"/>
          </ac:picMkLst>
        </pc:picChg>
        <pc:picChg chg="add del">
          <ac:chgData name="Ann Marshfield" userId="a4ef3a680f6c9e46" providerId="LiveId" clId="{3E4CCD44-9626-4224-9881-CF6C6C460A98}" dt="2022-05-22T17:19:51.625" v="3622" actId="21"/>
          <ac:picMkLst>
            <pc:docMk/>
            <pc:sldMk cId="3470746069" sldId="338"/>
            <ac:picMk id="17" creationId="{A88DD1DB-D4CB-88F9-28CF-192161777F65}"/>
          </ac:picMkLst>
        </pc:picChg>
        <pc:picChg chg="add mod">
          <ac:chgData name="Ann Marshfield" userId="a4ef3a680f6c9e46" providerId="LiveId" clId="{3E4CCD44-9626-4224-9881-CF6C6C460A98}" dt="2022-05-22T17:20:11.547" v="3625" actId="1076"/>
          <ac:picMkLst>
            <pc:docMk/>
            <pc:sldMk cId="3470746069" sldId="338"/>
            <ac:picMk id="18" creationId="{F49688F0-9AFD-8094-0930-1B95F94C199E}"/>
          </ac:picMkLst>
        </pc:picChg>
      </pc:sldChg>
      <pc:sldChg chg="add del">
        <pc:chgData name="Ann Marshfield" userId="a4ef3a680f6c9e46" providerId="LiveId" clId="{3E4CCD44-9626-4224-9881-CF6C6C460A98}" dt="2022-05-22T23:42:07.827" v="4535" actId="2696"/>
        <pc:sldMkLst>
          <pc:docMk/>
          <pc:sldMk cId="684475894" sldId="339"/>
        </pc:sldMkLst>
      </pc:sldChg>
      <pc:sldChg chg="modSp add del mod setBg">
        <pc:chgData name="Ann Marshfield" userId="a4ef3a680f6c9e46" providerId="LiveId" clId="{3E4CCD44-9626-4224-9881-CF6C6C460A98}" dt="2022-05-22T23:33:44.555" v="4090" actId="2696"/>
        <pc:sldMkLst>
          <pc:docMk/>
          <pc:sldMk cId="3853708012" sldId="342"/>
        </pc:sldMkLst>
        <pc:spChg chg="mod">
          <ac:chgData name="Ann Marshfield" userId="a4ef3a680f6c9e46" providerId="LiveId" clId="{3E4CCD44-9626-4224-9881-CF6C6C460A98}" dt="2022-05-22T21:25:21.552" v="3665" actId="20577"/>
          <ac:spMkLst>
            <pc:docMk/>
            <pc:sldMk cId="3853708012" sldId="342"/>
            <ac:spMk id="2" creationId="{0C4A5E66-435B-4AF2-B83B-2C36565087D6}"/>
          </ac:spMkLst>
        </pc:spChg>
      </pc:sldChg>
      <pc:sldChg chg="addSp delSp modSp add mod ord">
        <pc:chgData name="Ann Marshfield" userId="a4ef3a680f6c9e46" providerId="LiveId" clId="{3E4CCD44-9626-4224-9881-CF6C6C460A98}" dt="2022-05-22T21:29:48.490" v="3761" actId="20577"/>
        <pc:sldMkLst>
          <pc:docMk/>
          <pc:sldMk cId="2413949107" sldId="343"/>
        </pc:sldMkLst>
        <pc:spChg chg="del">
          <ac:chgData name="Ann Marshfield" userId="a4ef3a680f6c9e46" providerId="LiveId" clId="{3E4CCD44-9626-4224-9881-CF6C6C460A98}" dt="2022-05-22T21:28:29.897" v="3742" actId="21"/>
          <ac:spMkLst>
            <pc:docMk/>
            <pc:sldMk cId="2413949107" sldId="343"/>
            <ac:spMk id="4" creationId="{283F0B0C-41B0-A9D3-FDF6-90F49DF8A8EE}"/>
          </ac:spMkLst>
        </pc:spChg>
        <pc:spChg chg="add mod">
          <ac:chgData name="Ann Marshfield" userId="a4ef3a680f6c9e46" providerId="LiveId" clId="{3E4CCD44-9626-4224-9881-CF6C6C460A98}" dt="2022-05-22T21:29:48.490" v="3761" actId="20577"/>
          <ac:spMkLst>
            <pc:docMk/>
            <pc:sldMk cId="2413949107" sldId="343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1:28:14.170" v="3741" actId="20577"/>
          <ac:spMkLst>
            <pc:docMk/>
            <pc:sldMk cId="2413949107" sldId="343"/>
            <ac:spMk id="6" creationId="{678D52A1-AB6E-ADBE-D2A1-7FA76FBEFE52}"/>
          </ac:spMkLst>
        </pc:spChg>
      </pc:sldChg>
      <pc:sldChg chg="modSp add mod">
        <pc:chgData name="Ann Marshfield" userId="a4ef3a680f6c9e46" providerId="LiveId" clId="{3E4CCD44-9626-4224-9881-CF6C6C460A98}" dt="2022-05-22T23:32:35.935" v="4051" actId="12"/>
        <pc:sldMkLst>
          <pc:docMk/>
          <pc:sldMk cId="3097866890" sldId="344"/>
        </pc:sldMkLst>
        <pc:spChg chg="mod">
          <ac:chgData name="Ann Marshfield" userId="a4ef3a680f6c9e46" providerId="LiveId" clId="{3E4CCD44-9626-4224-9881-CF6C6C460A98}" dt="2022-05-22T23:32:35.935" v="4051" actId="12"/>
          <ac:spMkLst>
            <pc:docMk/>
            <pc:sldMk cId="3097866890" sldId="344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07:04.536" v="3799" actId="1076"/>
          <ac:spMkLst>
            <pc:docMk/>
            <pc:sldMk cId="3097866890" sldId="344"/>
            <ac:spMk id="6" creationId="{678D52A1-AB6E-ADBE-D2A1-7FA76FBEFE52}"/>
          </ac:spMkLst>
        </pc:spChg>
      </pc:sldChg>
      <pc:sldChg chg="modSp add mod ord">
        <pc:chgData name="Ann Marshfield" userId="a4ef3a680f6c9e46" providerId="LiveId" clId="{3E4CCD44-9626-4224-9881-CF6C6C460A98}" dt="2022-05-22T23:26:11.055" v="3924" actId="255"/>
        <pc:sldMkLst>
          <pc:docMk/>
          <pc:sldMk cId="1327668746" sldId="345"/>
        </pc:sldMkLst>
        <pc:spChg chg="mod">
          <ac:chgData name="Ann Marshfield" userId="a4ef3a680f6c9e46" providerId="LiveId" clId="{3E4CCD44-9626-4224-9881-CF6C6C460A98}" dt="2022-05-22T23:26:11.055" v="3924" actId="255"/>
          <ac:spMkLst>
            <pc:docMk/>
            <pc:sldMk cId="1327668746" sldId="345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09:15.786" v="3820" actId="20577"/>
          <ac:spMkLst>
            <pc:docMk/>
            <pc:sldMk cId="1327668746" sldId="345"/>
            <ac:spMk id="6" creationId="{678D52A1-AB6E-ADBE-D2A1-7FA76FBEFE52}"/>
          </ac:spMkLst>
        </pc:spChg>
      </pc:sldChg>
      <pc:sldChg chg="modSp add mod">
        <pc:chgData name="Ann Marshfield" userId="a4ef3a680f6c9e46" providerId="LiveId" clId="{3E4CCD44-9626-4224-9881-CF6C6C460A98}" dt="2022-05-22T23:30:10.035" v="4009" actId="1076"/>
        <pc:sldMkLst>
          <pc:docMk/>
          <pc:sldMk cId="283087977" sldId="346"/>
        </pc:sldMkLst>
        <pc:spChg chg="mod">
          <ac:chgData name="Ann Marshfield" userId="a4ef3a680f6c9e46" providerId="LiveId" clId="{3E4CCD44-9626-4224-9881-CF6C6C460A98}" dt="2022-05-22T23:30:10.035" v="4009" actId="1076"/>
          <ac:spMkLst>
            <pc:docMk/>
            <pc:sldMk cId="283087977" sldId="346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14:09.906" v="3870" actId="20577"/>
          <ac:spMkLst>
            <pc:docMk/>
            <pc:sldMk cId="283087977" sldId="346"/>
            <ac:spMk id="6" creationId="{678D52A1-AB6E-ADBE-D2A1-7FA76FBEFE52}"/>
          </ac:spMkLst>
        </pc:spChg>
      </pc:sldChg>
      <pc:sldChg chg="modSp add mod ord">
        <pc:chgData name="Ann Marshfield" userId="a4ef3a680f6c9e46" providerId="LiveId" clId="{3E4CCD44-9626-4224-9881-CF6C6C460A98}" dt="2022-05-22T23:32:25.495" v="4050" actId="1076"/>
        <pc:sldMkLst>
          <pc:docMk/>
          <pc:sldMk cId="3032896665" sldId="347"/>
        </pc:sldMkLst>
        <pc:spChg chg="mod">
          <ac:chgData name="Ann Marshfield" userId="a4ef3a680f6c9e46" providerId="LiveId" clId="{3E4CCD44-9626-4224-9881-CF6C6C460A98}" dt="2022-05-22T23:32:25.495" v="4050" actId="1076"/>
          <ac:spMkLst>
            <pc:docMk/>
            <pc:sldMk cId="3032896665" sldId="347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26:51.410" v="3931" actId="20577"/>
          <ac:spMkLst>
            <pc:docMk/>
            <pc:sldMk cId="3032896665" sldId="347"/>
            <ac:spMk id="6" creationId="{678D52A1-AB6E-ADBE-D2A1-7FA76FBEFE52}"/>
          </ac:spMkLst>
        </pc:spChg>
      </pc:sldChg>
      <pc:sldChg chg="modSp add mod">
        <pc:chgData name="Ann Marshfield" userId="a4ef3a680f6c9e46" providerId="LiveId" clId="{3E4CCD44-9626-4224-9881-CF6C6C460A98}" dt="2022-05-22T23:29:58.855" v="4008" actId="20577"/>
        <pc:sldMkLst>
          <pc:docMk/>
          <pc:sldMk cId="2094689835" sldId="348"/>
        </pc:sldMkLst>
        <pc:spChg chg="mod">
          <ac:chgData name="Ann Marshfield" userId="a4ef3a680f6c9e46" providerId="LiveId" clId="{3E4CCD44-9626-4224-9881-CF6C6C460A98}" dt="2022-05-22T23:29:58.855" v="4008" actId="20577"/>
          <ac:spMkLst>
            <pc:docMk/>
            <pc:sldMk cId="2094689835" sldId="348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29:54.735" v="4006" actId="20577"/>
          <ac:spMkLst>
            <pc:docMk/>
            <pc:sldMk cId="2094689835" sldId="348"/>
            <ac:spMk id="6" creationId="{678D52A1-AB6E-ADBE-D2A1-7FA76FBEFE52}"/>
          </ac:spMkLst>
        </pc:spChg>
      </pc:sldChg>
      <pc:sldChg chg="modSp add mod ord">
        <pc:chgData name="Ann Marshfield" userId="a4ef3a680f6c9e46" providerId="LiveId" clId="{3E4CCD44-9626-4224-9881-CF6C6C460A98}" dt="2022-05-22T23:33:41.565" v="4089" actId="20577"/>
        <pc:sldMkLst>
          <pc:docMk/>
          <pc:sldMk cId="3447709924" sldId="349"/>
        </pc:sldMkLst>
        <pc:spChg chg="mod">
          <ac:chgData name="Ann Marshfield" userId="a4ef3a680f6c9e46" providerId="LiveId" clId="{3E4CCD44-9626-4224-9881-CF6C6C460A98}" dt="2022-05-22T23:33:41.565" v="4089" actId="20577"/>
          <ac:spMkLst>
            <pc:docMk/>
            <pc:sldMk cId="3447709924" sldId="349"/>
            <ac:spMk id="5" creationId="{C51177F8-EC58-BF8A-20F5-CB99CFE4C81B}"/>
          </ac:spMkLst>
        </pc:spChg>
        <pc:spChg chg="mod">
          <ac:chgData name="Ann Marshfield" userId="a4ef3a680f6c9e46" providerId="LiveId" clId="{3E4CCD44-9626-4224-9881-CF6C6C460A98}" dt="2022-05-22T23:33:23.075" v="4055" actId="20577"/>
          <ac:spMkLst>
            <pc:docMk/>
            <pc:sldMk cId="3447709924" sldId="349"/>
            <ac:spMk id="6" creationId="{678D52A1-AB6E-ADBE-D2A1-7FA76FBEFE52}"/>
          </ac:spMkLst>
        </pc:spChg>
      </pc:sldChg>
      <pc:sldChg chg="addSp delSp modSp add mod ord">
        <pc:chgData name="Ann Marshfield" userId="a4ef3a680f6c9e46" providerId="LiveId" clId="{3E4CCD44-9626-4224-9881-CF6C6C460A98}" dt="2022-05-23T00:42:09.013" v="4618"/>
        <pc:sldMkLst>
          <pc:docMk/>
          <pc:sldMk cId="1542798895" sldId="350"/>
        </pc:sldMkLst>
        <pc:spChg chg="mod ord">
          <ac:chgData name="Ann Marshfield" userId="a4ef3a680f6c9e46" providerId="LiveId" clId="{3E4CCD44-9626-4224-9881-CF6C6C460A98}" dt="2022-05-23T00:41:47.807" v="4616" actId="2711"/>
          <ac:spMkLst>
            <pc:docMk/>
            <pc:sldMk cId="1542798895" sldId="350"/>
            <ac:spMk id="6" creationId="{88367492-AF59-D117-D5CF-C0AB67813DB9}"/>
          </ac:spMkLst>
        </pc:spChg>
        <pc:spChg chg="del">
          <ac:chgData name="Ann Marshfield" userId="a4ef3a680f6c9e46" providerId="LiveId" clId="{3E4CCD44-9626-4224-9881-CF6C6C460A98}" dt="2022-05-23T00:41:04.951" v="4543" actId="26606"/>
          <ac:spMkLst>
            <pc:docMk/>
            <pc:sldMk cId="1542798895" sldId="350"/>
            <ac:spMk id="8" creationId="{D99D2C73-08B0-4F6B-A8E9-4651E6BDBE48}"/>
          </ac:spMkLst>
        </pc:spChg>
        <pc:spChg chg="del">
          <ac:chgData name="Ann Marshfield" userId="a4ef3a680f6c9e46" providerId="LiveId" clId="{3E4CCD44-9626-4224-9881-CF6C6C460A98}" dt="2022-05-23T00:41:04.951" v="4543" actId="26606"/>
          <ac:spMkLst>
            <pc:docMk/>
            <pc:sldMk cId="1542798895" sldId="350"/>
            <ac:spMk id="10" creationId="{968DB88C-7EF2-487C-85D1-848F61F13E3F}"/>
          </ac:spMkLst>
        </pc:spChg>
        <pc:spChg chg="add">
          <ac:chgData name="Ann Marshfield" userId="a4ef3a680f6c9e46" providerId="LiveId" clId="{3E4CCD44-9626-4224-9881-CF6C6C460A98}" dt="2022-05-23T00:41:04.951" v="4543" actId="26606"/>
          <ac:spMkLst>
            <pc:docMk/>
            <pc:sldMk cId="1542798895" sldId="350"/>
            <ac:spMk id="71" creationId="{37C89E4B-3C9F-44B9-8B86-D9E3D112D8EC}"/>
          </ac:spMkLst>
        </pc:spChg>
        <pc:picChg chg="del">
          <ac:chgData name="Ann Marshfield" userId="a4ef3a680f6c9e46" providerId="LiveId" clId="{3E4CCD44-9626-4224-9881-CF6C6C460A98}" dt="2022-05-23T00:41:00.781" v="4541" actId="478"/>
          <ac:picMkLst>
            <pc:docMk/>
            <pc:sldMk cId="1542798895" sldId="350"/>
            <ac:picMk id="2" creationId="{32CEC8A5-A129-0B8E-75E6-CC53CF879B37}"/>
          </ac:picMkLst>
        </pc:picChg>
        <pc:picChg chg="del">
          <ac:chgData name="Ann Marshfield" userId="a4ef3a680f6c9e46" providerId="LiveId" clId="{3E4CCD44-9626-4224-9881-CF6C6C460A98}" dt="2022-05-23T00:40:59.625" v="4540" actId="478"/>
          <ac:picMkLst>
            <pc:docMk/>
            <pc:sldMk cId="1542798895" sldId="350"/>
            <ac:picMk id="3" creationId="{BCC6C7D7-8874-F460-E22D-8016FDA7F6EF}"/>
          </ac:picMkLst>
        </pc:picChg>
        <pc:picChg chg="add mod">
          <ac:chgData name="Ann Marshfield" userId="a4ef3a680f6c9e46" providerId="LiveId" clId="{3E4CCD44-9626-4224-9881-CF6C6C460A98}" dt="2022-05-23T00:41:04.951" v="4543" actId="26606"/>
          <ac:picMkLst>
            <pc:docMk/>
            <pc:sldMk cId="1542798895" sldId="350"/>
            <ac:picMk id="1026" creationId="{EC56C4DD-C930-1FCF-3EEC-1E3343D7E818}"/>
          </ac:picMkLst>
        </pc:picChg>
        <pc:cxnChg chg="add">
          <ac:chgData name="Ann Marshfield" userId="a4ef3a680f6c9e46" providerId="LiveId" clId="{3E4CCD44-9626-4224-9881-CF6C6C460A98}" dt="2022-05-23T00:41:04.951" v="4543" actId="26606"/>
          <ac:cxnSpMkLst>
            <pc:docMk/>
            <pc:sldMk cId="1542798895" sldId="350"/>
            <ac:cxnSpMk id="73" creationId="{AA2EAA10-076F-46BD-8F0F-B9A2FB77A85C}"/>
          </ac:cxnSpMkLst>
        </pc:cxnChg>
        <pc:cxnChg chg="add">
          <ac:chgData name="Ann Marshfield" userId="a4ef3a680f6c9e46" providerId="LiveId" clId="{3E4CCD44-9626-4224-9881-CF6C6C460A98}" dt="2022-05-23T00:41:04.951" v="4543" actId="26606"/>
          <ac:cxnSpMkLst>
            <pc:docMk/>
            <pc:sldMk cId="1542798895" sldId="350"/>
            <ac:cxnSpMk id="75" creationId="{D891E407-403B-4764-86C9-33A56D3BCAA3}"/>
          </ac:cxnSpMkLst>
        </pc:cxnChg>
      </pc:sldChg>
      <pc:sldChg chg="add del">
        <pc:chgData name="Ann Marshfield" userId="a4ef3a680f6c9e46" providerId="LiveId" clId="{3E4CCD44-9626-4224-9881-CF6C6C460A98}" dt="2022-05-30T18:41:13.079" v="4760" actId="2696"/>
        <pc:sldMkLst>
          <pc:docMk/>
          <pc:sldMk cId="2923518531" sldId="351"/>
        </pc:sldMkLst>
      </pc:sldChg>
      <pc:sldMasterChg chg="modTransition delSldLayout modSldLayout">
        <pc:chgData name="Ann Marshfield" userId="a4ef3a680f6c9e46" providerId="LiveId" clId="{3E4CCD44-9626-4224-9881-CF6C6C460A98}" dt="2022-05-22T23:33:44.555" v="4090" actId="2696"/>
        <pc:sldMasterMkLst>
          <pc:docMk/>
          <pc:sldMasterMk cId="1452915213" sldId="2147483648"/>
        </pc:sldMasterMkLst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3758126381" sldId="2147483649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3144756384" sldId="2147483650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4194343311" sldId="2147483651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1485853962" sldId="2147483652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3653818033" sldId="2147483653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3704124560" sldId="2147483654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2184889710" sldId="2147483655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772809045" sldId="2147483656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2798058898" sldId="2147483657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3118451996" sldId="2147483658"/>
          </pc:sldLayoutMkLst>
        </pc:sldLayoutChg>
        <pc:sldLayoutChg chg="modTransition">
          <pc:chgData name="Ann Marshfield" userId="a4ef3a680f6c9e46" providerId="LiveId" clId="{3E4CCD44-9626-4224-9881-CF6C6C460A98}" dt="2022-05-18T00:36:37.105" v="2337"/>
          <pc:sldLayoutMkLst>
            <pc:docMk/>
            <pc:sldMasterMk cId="1452915213" sldId="2147483648"/>
            <pc:sldLayoutMk cId="2878533265" sldId="2147483659"/>
          </pc:sldLayoutMkLst>
        </pc:sldLayoutChg>
        <pc:sldLayoutChg chg="del">
          <pc:chgData name="Ann Marshfield" userId="a4ef3a680f6c9e46" providerId="LiveId" clId="{3E4CCD44-9626-4224-9881-CF6C6C460A98}" dt="2022-05-22T23:33:44.555" v="4090" actId="2696"/>
          <pc:sldLayoutMkLst>
            <pc:docMk/>
            <pc:sldMasterMk cId="1452915213" sldId="2147483648"/>
            <pc:sldLayoutMk cId="3076044155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221D9-341E-4209-8C5E-7A34850021F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1BBC3-E7C3-41DE-9340-01C4D64DD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9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BCBA-B652-BBC8-471C-889230FD0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B4D42-1F2D-BF30-B2E1-0DFCC3313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25135-1B5F-E110-3858-CAC8EB38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BC6A8-B527-2BC3-89A3-2C414F61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E31EE-00F5-4ADB-4D48-39D37493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5E25-B17D-91DA-9ED2-C00EDF32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EFC1A-F044-C27A-D3CC-1F1821DE8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D5841-8E32-96DC-D8A1-0239C861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F8C88-84DB-AEB5-38DE-A908DF67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5F8D-0DE5-C826-CD3D-10C61E4D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CFC6A-98F7-B2A5-BE36-02DB3B3D8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29D9E-1BAD-737B-7051-6DE3C53EA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B8BDE-6378-D67E-3703-7B73BBC2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EA439-ED24-E1CC-C7DC-7A44CE46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029EC-6E23-8015-82BC-E7A50042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5731-1060-787D-416B-43C97FE6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D3A2-3BC1-4256-442F-342A39E99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38BD-E944-D7BD-511D-B08DDFDD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3662-D0DF-879C-5335-181AAC50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00F34-9750-3EE8-9BD9-CDBDC99B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5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B735-E6B2-B74A-2DCE-BA0ABFBE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D20E3-C489-97E8-EC56-83E8B2956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FA1D4-2069-4705-4D2D-A0EBC004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A7422-E2F2-6ECF-E03C-2DE32DCE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7B5C8-D518-C9F7-B873-994CA7C4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4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ACB4-9672-BC55-3203-41F118EA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B7D2-D2EC-9782-5F80-4C1CA095C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69D8A-EFED-C26E-226A-FC475AF76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0BD7E-A41E-D1BE-2530-68CBAD64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FD669-2CAE-1C42-77D2-5E1B2939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8ACA0-2E4A-9BCD-9A3C-47695393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7667-3A43-E235-228B-CF415192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AFE83-6EDD-AD71-56C6-FAC348A3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397F0-1F93-CBA5-955E-6DFC43BB2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9561F-21E3-3EA1-358F-2B4BBB328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8986A-7A14-942F-D598-FC9A11830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C5A85-4FF0-2441-2D1C-B44AC7EA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0C6F7-E20D-0B21-5804-987D553E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C4D703-1D81-F69B-C8D8-4212DA40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1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55B5B-8FB5-0FDB-8C9E-A461EE24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19B24-DBC2-8863-952E-2B7F61A0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63D56-A7DA-2366-804C-F15C0D67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EDEC2-7283-595F-A0F4-BC5611C3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4A6E9-9288-1A11-A026-0EA3635B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4D584-13E3-9D70-8BE5-58DADBE5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B2E51-5FB7-F05A-22C6-F3D4B1AF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9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CF7AC-B03C-C25D-19F7-312745D6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9D32-187D-E61B-EAC3-276F73CB3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4BAB5-2052-BD9B-D0BD-04B6E2B1B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FAD50-8942-6DFF-AA8F-FACFDABC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0C9F0-6611-7C7E-7E6C-C4DE6D55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A4D0D-5BA0-6C3A-2030-163398CF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0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9DF1-71AC-5269-3E52-0AE06216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1F66B-B8A7-D184-8B18-998931AA9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F1145-1B2D-8819-E0BE-DEBEDC74D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BF9C4-D96A-AB3B-B117-DB33C304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F63C2-D874-9679-8E28-84E67E35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77C91-9D13-A23A-01F3-FA674FE6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C1EAA-E3BA-C587-30F9-17EAF64E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2EB27-5575-6D39-0F99-A373D6054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86409-D903-6368-469C-1A4285010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ECCA-5000-4912-B294-7EBA51DE72A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8035-A467-134A-B0DF-B6681712B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B3FF-FC95-BC4C-6D50-6EA3BFE52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28477-FBE9-420F-9DBF-8EECF7BC1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C3A262-BC97-3C41-24A6-0CA3A688F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5F395-597B-AFFE-7F80-B2F1FC3FBFD5}"/>
              </a:ext>
            </a:extLst>
          </p:cNvPr>
          <p:cNvSpPr txBox="1"/>
          <p:nvPr/>
        </p:nvSpPr>
        <p:spPr>
          <a:xfrm>
            <a:off x="1185873" y="2564691"/>
            <a:ext cx="98202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Enjoy the following slides which offer celebrations and tributes to members of the Club during the past year.</a:t>
            </a:r>
            <a:b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US"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43E5-C3FF-E066-0B8A-5BDFF418B383}"/>
              </a:ext>
            </a:extLst>
          </p:cNvPr>
          <p:cNvSpPr txBox="1"/>
          <p:nvPr/>
        </p:nvSpPr>
        <p:spPr>
          <a:xfrm>
            <a:off x="1991590" y="261437"/>
            <a:ext cx="82088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WELCOME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O*H*I*O Masters Swim Club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Celebrations and Tributes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2022 Annual Meeting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28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DC46B-29AD-E827-FA7B-B7053EEF75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5211E-6DC2-8351-0BA5-DC5BDACE80EC}"/>
              </a:ext>
            </a:extLst>
          </p:cNvPr>
          <p:cNvSpPr txBox="1"/>
          <p:nvPr/>
        </p:nvSpPr>
        <p:spPr>
          <a:xfrm>
            <a:off x="3228886" y="342678"/>
            <a:ext cx="573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Board Trustees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18C2A-F3C7-7DF0-631D-698859FD9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25" y="1720097"/>
            <a:ext cx="4090533" cy="377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BB887-4851-44AF-EDAD-FC782830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110" y="1790655"/>
            <a:ext cx="4320865" cy="3775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BD5F5-FCB0-930B-22A5-5C1307028D48}"/>
              </a:ext>
            </a:extLst>
          </p:cNvPr>
          <p:cNvSpPr txBox="1"/>
          <p:nvPr/>
        </p:nvSpPr>
        <p:spPr>
          <a:xfrm>
            <a:off x="495639" y="5715012"/>
            <a:ext cx="3213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Chuck Beatty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90C5E-BD86-9773-1291-EAA1FE2C8636}"/>
              </a:ext>
            </a:extLst>
          </p:cNvPr>
          <p:cNvSpPr txBox="1"/>
          <p:nvPr/>
        </p:nvSpPr>
        <p:spPr>
          <a:xfrm>
            <a:off x="8305768" y="5715011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Anne </a:t>
            </a:r>
            <a:r>
              <a:rPr lang="en-US" sz="2400" b="1" dirty="0" err="1">
                <a:latin typeface="Arial Black" panose="020B0A04020102020204" pitchFamily="34" charset="0"/>
              </a:rPr>
              <a:t>Hegnauer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AA37319-9C7A-E524-C150-4BB6B0232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83" y="1318234"/>
            <a:ext cx="2467834" cy="1804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BD614-3CC3-0500-6DCF-204BE0D97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223" y="3881322"/>
            <a:ext cx="2467833" cy="255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E1497-3F5E-BB9B-270C-E538D7F28D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5C4B5-562B-8F25-31A3-80780E6C5F5F}"/>
              </a:ext>
            </a:extLst>
          </p:cNvPr>
          <p:cNvSpPr txBox="1"/>
          <p:nvPr/>
        </p:nvSpPr>
        <p:spPr>
          <a:xfrm>
            <a:off x="3228886" y="228378"/>
            <a:ext cx="573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Board Trustees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1159C36-C675-01C1-0045-739C1A6BD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9" y="1576711"/>
            <a:ext cx="3120465" cy="4244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DC6A2-37BA-667C-D985-2B78BF791ACB}"/>
              </a:ext>
            </a:extLst>
          </p:cNvPr>
          <p:cNvSpPr txBox="1"/>
          <p:nvPr/>
        </p:nvSpPr>
        <p:spPr>
          <a:xfrm>
            <a:off x="623664" y="6109020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Jim </a:t>
            </a:r>
            <a:r>
              <a:rPr lang="en-US" sz="2400" b="1" dirty="0" err="1">
                <a:latin typeface="Arial Black" panose="020B0A04020102020204" pitchFamily="34" charset="0"/>
              </a:rPr>
              <a:t>LaMastra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B1F734C-2AA3-36F2-A4CC-4BA1494FC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24" y="1381996"/>
            <a:ext cx="2467834" cy="1804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F98B8-9BFD-C656-EE49-44CE2AC98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223" y="3881322"/>
            <a:ext cx="2467833" cy="2557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C1748-78AF-F18D-63E1-4028586F7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693" y="2070102"/>
            <a:ext cx="4282179" cy="3592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E82FCD-FBDF-DFAC-F318-5A22A380D5F2}"/>
              </a:ext>
            </a:extLst>
          </p:cNvPr>
          <p:cNvSpPr txBox="1"/>
          <p:nvPr/>
        </p:nvSpPr>
        <p:spPr>
          <a:xfrm>
            <a:off x="8343029" y="6109019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Ashley Leahy</a:t>
            </a:r>
          </a:p>
        </p:txBody>
      </p:sp>
    </p:spTree>
    <p:extLst>
      <p:ext uri="{BB962C8B-B14F-4D97-AF65-F5344CB8AC3E}">
        <p14:creationId xmlns:p14="http://schemas.microsoft.com/office/powerpoint/2010/main" val="3376946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CB686-43ED-A784-6703-6B723C6170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4696F-9CD0-5834-A936-9F2E0FF0EDB6}"/>
              </a:ext>
            </a:extLst>
          </p:cNvPr>
          <p:cNvSpPr txBox="1"/>
          <p:nvPr/>
        </p:nvSpPr>
        <p:spPr>
          <a:xfrm>
            <a:off x="3152686" y="304578"/>
            <a:ext cx="573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Board Trustees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61A29-226D-70E3-0BA5-07D5CFA98F59}"/>
              </a:ext>
            </a:extLst>
          </p:cNvPr>
          <p:cNvSpPr txBox="1"/>
          <p:nvPr/>
        </p:nvSpPr>
        <p:spPr>
          <a:xfrm>
            <a:off x="623984" y="3519734"/>
            <a:ext cx="3776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 Black" panose="020B0A04020102020204" pitchFamily="34" charset="0"/>
              </a:rPr>
              <a:t>Lori </a:t>
            </a:r>
            <a:r>
              <a:rPr lang="en-US" sz="4400" b="1" dirty="0" err="1">
                <a:latin typeface="Arial Black" panose="020B0A04020102020204" pitchFamily="34" charset="0"/>
              </a:rPr>
              <a:t>Luken</a:t>
            </a:r>
            <a:endParaRPr lang="en-US" sz="4400" b="1" dirty="0"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CB037-E825-CB1C-BBDB-0D7CB999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23" y="3881322"/>
            <a:ext cx="2467833" cy="255742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5957E9B-5FB9-DFDF-D10F-72CDD8C09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83" y="1318234"/>
            <a:ext cx="2467834" cy="1804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608CB-BBDC-9EBA-426D-4D4A457E5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-32393" r="-32393" b="1"/>
          <a:stretch/>
        </p:blipFill>
        <p:spPr>
          <a:xfrm>
            <a:off x="7358056" y="-928460"/>
            <a:ext cx="832453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A7EAD2-CEED-FE90-CF59-EF1592C20F5A}"/>
              </a:ext>
            </a:extLst>
          </p:cNvPr>
          <p:cNvSpPr txBox="1"/>
          <p:nvPr/>
        </p:nvSpPr>
        <p:spPr>
          <a:xfrm>
            <a:off x="8185096" y="5858545"/>
            <a:ext cx="3281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Sara Tillie</a:t>
            </a:r>
          </a:p>
        </p:txBody>
      </p:sp>
    </p:spTree>
    <p:extLst>
      <p:ext uri="{BB962C8B-B14F-4D97-AF65-F5344CB8AC3E}">
        <p14:creationId xmlns:p14="http://schemas.microsoft.com/office/powerpoint/2010/main" val="292736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A8D1C-462C-64E9-8A0D-CE4B7103D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53" b="629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82169-ABFD-A921-3E31-7A547E82FEF2}"/>
              </a:ext>
            </a:extLst>
          </p:cNvPr>
          <p:cNvSpPr txBox="1"/>
          <p:nvPr/>
        </p:nvSpPr>
        <p:spPr>
          <a:xfrm>
            <a:off x="2293802" y="658046"/>
            <a:ext cx="7603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sz="3200" dirty="0">
                <a:latin typeface="Arial Black" panose="020B0A04020102020204" pitchFamily="34" charset="0"/>
              </a:rPr>
              <a:t>Brogan Open Water Classic (2019)</a:t>
            </a:r>
          </a:p>
        </p:txBody>
      </p:sp>
    </p:spTree>
    <p:extLst>
      <p:ext uri="{BB962C8B-B14F-4D97-AF65-F5344CB8AC3E}">
        <p14:creationId xmlns:p14="http://schemas.microsoft.com/office/powerpoint/2010/main" val="48363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E5C33-F9A6-FC21-4ACE-BA36EDF5B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9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4DFA8-E40B-3F00-77EE-94AFFBB9D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6" r="-1" b="1789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CA3EE-2FEB-1A75-38EE-23073EF86963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Short Course Yards National Championships – Greensboro, NC</a:t>
            </a:r>
          </a:p>
        </p:txBody>
      </p:sp>
    </p:spTree>
    <p:extLst>
      <p:ext uri="{BB962C8B-B14F-4D97-AF65-F5344CB8AC3E}">
        <p14:creationId xmlns:p14="http://schemas.microsoft.com/office/powerpoint/2010/main" val="538367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5E4C1-7588-6214-4BC2-20F1E5F23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91" r="1" b="87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6A221-84EB-FA81-1A01-0578B0EA565D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Short Course Yards National Championships – Greensboro, NC</a:t>
            </a:r>
          </a:p>
        </p:txBody>
      </p:sp>
    </p:spTree>
    <p:extLst>
      <p:ext uri="{BB962C8B-B14F-4D97-AF65-F5344CB8AC3E}">
        <p14:creationId xmlns:p14="http://schemas.microsoft.com/office/powerpoint/2010/main" val="429283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one or more people and pool">
            <a:extLst>
              <a:ext uri="{FF2B5EF4-FFF2-40B4-BE49-F238E27FC236}">
                <a16:creationId xmlns:a16="http://schemas.microsoft.com/office/drawing/2014/main" id="{EC56C4DD-C930-1FCF-3EEC-1E3343D7E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67492-AF59-D117-D5CF-C0AB67813DB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Sunrise at End of Summer Spectacular Swim Meet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9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85FD-A1C6-3255-333B-262EFF50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2F95-B0D6-13DF-6683-CBE3B032AE84}"/>
              </a:ext>
            </a:extLst>
          </p:cNvPr>
          <p:cNvSpPr txBox="1"/>
          <p:nvPr/>
        </p:nvSpPr>
        <p:spPr>
          <a:xfrm>
            <a:off x="2086334" y="339939"/>
            <a:ext cx="8019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Yards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1888A3-2709-9E01-5AAE-FDAE5663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8" y="1885905"/>
            <a:ext cx="4170331" cy="2978808"/>
          </a:xfrm>
          <a:prstGeom prst="rect">
            <a:avLst/>
          </a:prstGeom>
        </p:spPr>
      </p:pic>
      <p:pic>
        <p:nvPicPr>
          <p:cNvPr id="20" name="Picture 19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0F9FCE82-A1E2-5260-89CD-9354BBE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59" y="2148126"/>
            <a:ext cx="2967307" cy="780044"/>
          </a:xfrm>
          <a:prstGeom prst="rect">
            <a:avLst/>
          </a:prstGeom>
        </p:spPr>
      </p:pic>
      <p:pic>
        <p:nvPicPr>
          <p:cNvPr id="21" name="Picture 2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34B7DB0-B097-D44B-B39E-FE00EB0D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59" y="3634072"/>
            <a:ext cx="2805594" cy="780044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2D4842F7-9EF4-2E57-5547-756E73FF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192" y="5376324"/>
            <a:ext cx="3602042" cy="780840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826DFBDE-219E-BF05-25E1-32EAB83E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00" y="2069790"/>
            <a:ext cx="3189628" cy="74394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8359452-94DE-DF31-4270-1BF72F84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74" y="3735875"/>
            <a:ext cx="3081654" cy="7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03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07448-9532-F4CE-63D9-587F1B4C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-54427" y="0"/>
            <a:ext cx="122464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6961A-74E0-DA66-0B2D-D01FBECA724B}"/>
              </a:ext>
            </a:extLst>
          </p:cNvPr>
          <p:cNvSpPr txBox="1"/>
          <p:nvPr/>
        </p:nvSpPr>
        <p:spPr>
          <a:xfrm>
            <a:off x="1805297" y="558675"/>
            <a:ext cx="85814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Yards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F94D4-661F-1B0B-AAF1-992E371E788C}"/>
              </a:ext>
            </a:extLst>
          </p:cNvPr>
          <p:cNvSpPr txBox="1"/>
          <p:nvPr/>
        </p:nvSpPr>
        <p:spPr>
          <a:xfrm>
            <a:off x="975449" y="2256013"/>
            <a:ext cx="10186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 Chisholm  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- 1000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Carol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Detjen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50 &amp; 200 Freestyle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Breaststroke, 200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 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1000 Freestyle, 200 IM</a:t>
            </a:r>
          </a:p>
        </p:txBody>
      </p:sp>
    </p:spTree>
    <p:extLst>
      <p:ext uri="{BB962C8B-B14F-4D97-AF65-F5344CB8AC3E}">
        <p14:creationId xmlns:p14="http://schemas.microsoft.com/office/powerpoint/2010/main" val="38213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29B6E68-868C-41AC-2934-AB42880C3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1227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8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37B2A-840E-FBFB-D8B8-30920FAAD5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DD86B-99B2-2BA7-EC2E-3B84A8E9551C}"/>
              </a:ext>
            </a:extLst>
          </p:cNvPr>
          <p:cNvSpPr txBox="1"/>
          <p:nvPr/>
        </p:nvSpPr>
        <p:spPr>
          <a:xfrm>
            <a:off x="1709514" y="2440789"/>
            <a:ext cx="7723735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Scalli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7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Freestyle,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&amp;100 Backstroke</a:t>
            </a:r>
          </a:p>
          <a:p>
            <a:pPr algn="ctr"/>
            <a:endParaRPr lang="en-US" sz="37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Melinda Smith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Butterfly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4A2F8-36AD-D4D0-6B68-588930E4B5A1}"/>
              </a:ext>
            </a:extLst>
          </p:cNvPr>
          <p:cNvSpPr txBox="1"/>
          <p:nvPr/>
        </p:nvSpPr>
        <p:spPr>
          <a:xfrm>
            <a:off x="1805297" y="558675"/>
            <a:ext cx="85814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Yards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198261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F5D65-DA5B-9270-1544-8146FD2E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A033F-86A1-0096-33DA-50DD70FC21D0}"/>
              </a:ext>
            </a:extLst>
          </p:cNvPr>
          <p:cNvSpPr txBox="1"/>
          <p:nvPr/>
        </p:nvSpPr>
        <p:spPr>
          <a:xfrm>
            <a:off x="1805297" y="558675"/>
            <a:ext cx="85814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Yards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B2EA4-AFC5-03E1-C8D7-3DFBE765F06B}"/>
              </a:ext>
            </a:extLst>
          </p:cNvPr>
          <p:cNvSpPr txBox="1"/>
          <p:nvPr/>
        </p:nvSpPr>
        <p:spPr>
          <a:xfrm>
            <a:off x="1525700" y="2625414"/>
            <a:ext cx="919502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 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Breaststroke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Williams 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Butterfly,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IM, 200 IM</a:t>
            </a:r>
          </a:p>
        </p:txBody>
      </p:sp>
    </p:spTree>
    <p:extLst>
      <p:ext uri="{BB962C8B-B14F-4D97-AF65-F5344CB8AC3E}">
        <p14:creationId xmlns:p14="http://schemas.microsoft.com/office/powerpoint/2010/main" val="33463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85FD-A1C6-3255-333B-262EFF50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2F95-B0D6-13DF-6683-CBE3B032AE84}"/>
              </a:ext>
            </a:extLst>
          </p:cNvPr>
          <p:cNvSpPr txBox="1"/>
          <p:nvPr/>
        </p:nvSpPr>
        <p:spPr>
          <a:xfrm>
            <a:off x="2086489" y="265294"/>
            <a:ext cx="8019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1888A3-2709-9E01-5AAE-FDAE5663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8" y="1885905"/>
            <a:ext cx="4170331" cy="2978808"/>
          </a:xfrm>
          <a:prstGeom prst="rect">
            <a:avLst/>
          </a:prstGeom>
        </p:spPr>
      </p:pic>
      <p:pic>
        <p:nvPicPr>
          <p:cNvPr id="20" name="Picture 19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0F9FCE82-A1E2-5260-89CD-9354BBE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59" y="2148126"/>
            <a:ext cx="2967307" cy="780044"/>
          </a:xfrm>
          <a:prstGeom prst="rect">
            <a:avLst/>
          </a:prstGeom>
        </p:spPr>
      </p:pic>
      <p:pic>
        <p:nvPicPr>
          <p:cNvPr id="21" name="Picture 2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34B7DB0-B097-D44B-B39E-FE00EB0D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59" y="3634072"/>
            <a:ext cx="2805594" cy="780044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2D4842F7-9EF4-2E57-5547-756E73FF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192" y="5376324"/>
            <a:ext cx="3602042" cy="780840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826DFBDE-219E-BF05-25E1-32EAB83E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00" y="2069790"/>
            <a:ext cx="3189628" cy="74394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8359452-94DE-DF31-4270-1BF72F84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74" y="3735875"/>
            <a:ext cx="3081654" cy="7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8921E-B2E6-FEE4-00FD-14D59EFB0F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-27215" y="0"/>
            <a:ext cx="122464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9645B-8E68-B110-1F82-9E822330DFD2}"/>
              </a:ext>
            </a:extLst>
          </p:cNvPr>
          <p:cNvSpPr txBox="1"/>
          <p:nvPr/>
        </p:nvSpPr>
        <p:spPr>
          <a:xfrm>
            <a:off x="1998073" y="139758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91242-54DB-3F59-031A-1D54C52322FF}"/>
              </a:ext>
            </a:extLst>
          </p:cNvPr>
          <p:cNvSpPr txBox="1"/>
          <p:nvPr/>
        </p:nvSpPr>
        <p:spPr>
          <a:xfrm>
            <a:off x="551701" y="1753683"/>
            <a:ext cx="11292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Edward Borsuk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400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Backstroke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Butterfly, 200 IM,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 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50 Breaststroke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100, 200 &amp; 400 Freestyle</a:t>
            </a:r>
          </a:p>
        </p:txBody>
      </p:sp>
    </p:spTree>
    <p:extLst>
      <p:ext uri="{BB962C8B-B14F-4D97-AF65-F5344CB8AC3E}">
        <p14:creationId xmlns:p14="http://schemas.microsoft.com/office/powerpoint/2010/main" val="110066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1" y="0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A890D-97AA-3A50-D10F-15136929E6E4}"/>
              </a:ext>
            </a:extLst>
          </p:cNvPr>
          <p:cNvSpPr txBox="1"/>
          <p:nvPr/>
        </p:nvSpPr>
        <p:spPr>
          <a:xfrm>
            <a:off x="477056" y="1968287"/>
            <a:ext cx="112923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 Hall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&amp; 200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Kelso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 Marshfield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507D3-22FD-14B0-7C1C-08D1D2D72940}"/>
              </a:ext>
            </a:extLst>
          </p:cNvPr>
          <p:cNvSpPr txBox="1"/>
          <p:nvPr/>
        </p:nvSpPr>
        <p:spPr>
          <a:xfrm>
            <a:off x="2025287" y="186411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13177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360344-E628-25B7-7A7A-24A3901F27EE}"/>
              </a:ext>
            </a:extLst>
          </p:cNvPr>
          <p:cNvSpPr txBox="1"/>
          <p:nvPr/>
        </p:nvSpPr>
        <p:spPr>
          <a:xfrm>
            <a:off x="551443" y="1784921"/>
            <a:ext cx="11292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Andrew McCollister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Breaststroke,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 Moon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Chad Nance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&amp; 200 Backstroke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0BC9C-A26E-2AAA-8F16-7BE90224E5BB}"/>
              </a:ext>
            </a:extLst>
          </p:cNvPr>
          <p:cNvSpPr txBox="1"/>
          <p:nvPr/>
        </p:nvSpPr>
        <p:spPr>
          <a:xfrm>
            <a:off x="1998074" y="167749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57920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100A5-6D25-678E-5891-32E930728CC6}"/>
              </a:ext>
            </a:extLst>
          </p:cNvPr>
          <p:cNvSpPr txBox="1"/>
          <p:nvPr/>
        </p:nvSpPr>
        <p:spPr>
          <a:xfrm>
            <a:off x="449843" y="1403396"/>
            <a:ext cx="1129231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Judi Norton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Freestyle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Backstroke,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Susan Paris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400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200, 400, 800 &amp; 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07B70-8160-8D77-0129-B7B2F7792C2B}"/>
              </a:ext>
            </a:extLst>
          </p:cNvPr>
          <p:cNvSpPr txBox="1"/>
          <p:nvPr/>
        </p:nvSpPr>
        <p:spPr>
          <a:xfrm>
            <a:off x="1998074" y="11403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37707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1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FA5EC-256D-0668-84E8-244032FC41B3}"/>
              </a:ext>
            </a:extLst>
          </p:cNvPr>
          <p:cNvSpPr txBox="1"/>
          <p:nvPr/>
        </p:nvSpPr>
        <p:spPr>
          <a:xfrm>
            <a:off x="2099674" y="496082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DCB33-1950-A14A-DAD5-2F5036C81D16}"/>
              </a:ext>
            </a:extLst>
          </p:cNvPr>
          <p:cNvSpPr txBox="1"/>
          <p:nvPr/>
        </p:nvSpPr>
        <p:spPr>
          <a:xfrm>
            <a:off x="449843" y="2576266"/>
            <a:ext cx="112923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Tabaj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Backstroke,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Breaststroke, 200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9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85FD-A1C6-3255-333B-262EFF50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2F95-B0D6-13DF-6683-CBE3B032AE84}"/>
              </a:ext>
            </a:extLst>
          </p:cNvPr>
          <p:cNvSpPr txBox="1"/>
          <p:nvPr/>
        </p:nvSpPr>
        <p:spPr>
          <a:xfrm>
            <a:off x="2086489" y="265294"/>
            <a:ext cx="8019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1888A3-2709-9E01-5AAE-FDAE5663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8" y="1885905"/>
            <a:ext cx="4170331" cy="2978808"/>
          </a:xfrm>
          <a:prstGeom prst="rect">
            <a:avLst/>
          </a:prstGeom>
        </p:spPr>
      </p:pic>
      <p:pic>
        <p:nvPicPr>
          <p:cNvPr id="20" name="Picture 19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0F9FCE82-A1E2-5260-89CD-9354BBE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59" y="2148126"/>
            <a:ext cx="2967307" cy="780044"/>
          </a:xfrm>
          <a:prstGeom prst="rect">
            <a:avLst/>
          </a:prstGeom>
        </p:spPr>
      </p:pic>
      <p:pic>
        <p:nvPicPr>
          <p:cNvPr id="21" name="Picture 2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34B7DB0-B097-D44B-B39E-FE00EB0D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59" y="3634072"/>
            <a:ext cx="2805594" cy="780044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2D4842F7-9EF4-2E57-5547-756E73FF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192" y="5376324"/>
            <a:ext cx="3602042" cy="780840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826DFBDE-219E-BF05-25E1-32EAB83E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00" y="2069790"/>
            <a:ext cx="3189628" cy="74394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8359452-94DE-DF31-4270-1BF72F84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74" y="3735875"/>
            <a:ext cx="3081654" cy="7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0311C-EF5A-DBC2-F836-053EB7AA19E5}"/>
              </a:ext>
            </a:extLst>
          </p:cNvPr>
          <p:cNvSpPr txBox="1"/>
          <p:nvPr/>
        </p:nvSpPr>
        <p:spPr>
          <a:xfrm>
            <a:off x="1237632" y="666510"/>
            <a:ext cx="9716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 - 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C69B-C3FB-E907-B4B1-A6A0CF1FDF37}"/>
              </a:ext>
            </a:extLst>
          </p:cNvPr>
          <p:cNvSpPr txBox="1"/>
          <p:nvPr/>
        </p:nvSpPr>
        <p:spPr>
          <a:xfrm>
            <a:off x="251928" y="2551295"/>
            <a:ext cx="1206448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– 280-319              200 Free Relay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Terkel, Susan Paris,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Easton, Edward Borsuk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– 280-319                 200 Medley Relay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Easton, Larry Terkel, Duane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Susan Paris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7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A8678-D2E4-D2D5-2F2F-91B21446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3193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D5359-6821-85E7-EE7A-62A9EB7D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51" y="1903692"/>
            <a:ext cx="3694496" cy="3828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D36D1-C870-E618-3A6B-5089702E50C6}"/>
              </a:ext>
            </a:extLst>
          </p:cNvPr>
          <p:cNvSpPr txBox="1"/>
          <p:nvPr/>
        </p:nvSpPr>
        <p:spPr>
          <a:xfrm>
            <a:off x="3273259" y="292657"/>
            <a:ext cx="564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OUR COACHES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7530C-5A1F-5AB3-4FDD-7C3A55DC0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73" y="1711127"/>
            <a:ext cx="3910213" cy="3828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E776A-1F02-3F08-AA40-0B9B4DC014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1488"/>
          <a:stretch/>
        </p:blipFill>
        <p:spPr>
          <a:xfrm>
            <a:off x="8060499" y="1722459"/>
            <a:ext cx="3799289" cy="3717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461AC-5913-04D6-5DFA-D4573EA2C9DB}"/>
              </a:ext>
            </a:extLst>
          </p:cNvPr>
          <p:cNvSpPr txBox="1"/>
          <p:nvPr/>
        </p:nvSpPr>
        <p:spPr>
          <a:xfrm>
            <a:off x="614605" y="574336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Bob </a:t>
            </a:r>
            <a:r>
              <a:rPr lang="en-US" sz="2400" dirty="0" err="1">
                <a:latin typeface="Arial Black" panose="020B0A04020102020204" pitchFamily="34" charset="0"/>
              </a:rPr>
              <a:t>Babiak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3ABD-788B-218E-AA81-5FF9AB537A9E}"/>
              </a:ext>
            </a:extLst>
          </p:cNvPr>
          <p:cNvSpPr txBox="1"/>
          <p:nvPr/>
        </p:nvSpPr>
        <p:spPr>
          <a:xfrm>
            <a:off x="7968552" y="5742554"/>
            <a:ext cx="398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Chuck Beatty</a:t>
            </a:r>
          </a:p>
        </p:txBody>
      </p:sp>
    </p:spTree>
    <p:extLst>
      <p:ext uri="{BB962C8B-B14F-4D97-AF65-F5344CB8AC3E}">
        <p14:creationId xmlns:p14="http://schemas.microsoft.com/office/powerpoint/2010/main" val="204203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50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0311C-EF5A-DBC2-F836-053EB7AA19E5}"/>
              </a:ext>
            </a:extLst>
          </p:cNvPr>
          <p:cNvSpPr txBox="1"/>
          <p:nvPr/>
        </p:nvSpPr>
        <p:spPr>
          <a:xfrm>
            <a:off x="1097444" y="815800"/>
            <a:ext cx="9716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 - 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C69B-C3FB-E907-B4B1-A6A0CF1FDF37}"/>
              </a:ext>
            </a:extLst>
          </p:cNvPr>
          <p:cNvSpPr txBox="1"/>
          <p:nvPr/>
        </p:nvSpPr>
        <p:spPr>
          <a:xfrm>
            <a:off x="242597" y="1795515"/>
            <a:ext cx="1206448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– 280-319                400 Medley Relay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Terkel, Susan Paris,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Easton, Edward Borsuk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– 320-359                800 Free Relay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 Hall, Susan Paris,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Easton, Thomas Spence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2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6C7D7-8874-F460-E22D-8016FDA7F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CEC8A5-A129-0B8E-75E6-CC53CF879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6" r="17632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67492-AF59-D117-D5CF-C0AB67813DB9}"/>
              </a:ext>
            </a:extLst>
          </p:cNvPr>
          <p:cNvSpPr txBox="1"/>
          <p:nvPr/>
        </p:nvSpPr>
        <p:spPr>
          <a:xfrm>
            <a:off x="563033" y="79950"/>
            <a:ext cx="1090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We extend our long course training outdoors at Avon Aquatics Center</a:t>
            </a:r>
          </a:p>
        </p:txBody>
      </p:sp>
    </p:spTree>
    <p:extLst>
      <p:ext uri="{BB962C8B-B14F-4D97-AF65-F5344CB8AC3E}">
        <p14:creationId xmlns:p14="http://schemas.microsoft.com/office/powerpoint/2010/main" val="89303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85FD-A1C6-3255-333B-262EFF50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2F95-B0D6-13DF-6683-CBE3B032AE84}"/>
              </a:ext>
            </a:extLst>
          </p:cNvPr>
          <p:cNvSpPr txBox="1"/>
          <p:nvPr/>
        </p:nvSpPr>
        <p:spPr>
          <a:xfrm>
            <a:off x="2086489" y="265294"/>
            <a:ext cx="8019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1888A3-2709-9E01-5AAE-FDAE5663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8" y="1885905"/>
            <a:ext cx="4170331" cy="2978808"/>
          </a:xfrm>
          <a:prstGeom prst="rect">
            <a:avLst/>
          </a:prstGeom>
        </p:spPr>
      </p:pic>
      <p:pic>
        <p:nvPicPr>
          <p:cNvPr id="20" name="Picture 19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0F9FCE82-A1E2-5260-89CD-9354BBE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59" y="2148126"/>
            <a:ext cx="2967307" cy="780044"/>
          </a:xfrm>
          <a:prstGeom prst="rect">
            <a:avLst/>
          </a:prstGeom>
        </p:spPr>
      </p:pic>
      <p:pic>
        <p:nvPicPr>
          <p:cNvPr id="21" name="Picture 2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34B7DB0-B097-D44B-B39E-FE00EB0D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59" y="3634072"/>
            <a:ext cx="2805594" cy="780044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2D4842F7-9EF4-2E57-5547-756E73FF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192" y="5376324"/>
            <a:ext cx="3602042" cy="780840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826DFBDE-219E-BF05-25E1-32EAB83E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00" y="2069790"/>
            <a:ext cx="3189628" cy="74394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8359452-94DE-DF31-4270-1BF72F84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74" y="3735875"/>
            <a:ext cx="3081654" cy="7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750E1-D369-80FC-C985-69BFD59C6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8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DBEDA-CCBE-4916-3652-CD823FEE27C9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Long Course Nationals –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SpireInstitute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, Geneva, OH</a:t>
            </a:r>
          </a:p>
        </p:txBody>
      </p:sp>
    </p:spTree>
    <p:extLst>
      <p:ext uri="{BB962C8B-B14F-4D97-AF65-F5344CB8AC3E}">
        <p14:creationId xmlns:p14="http://schemas.microsoft.com/office/powerpoint/2010/main" val="589470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9310F-E0AC-ABB4-1F1A-A8D164CE5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4" r="1" b="430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4FA20-44E3-A81A-7BF0-BFBE5F3B2F45}"/>
              </a:ext>
            </a:extLst>
          </p:cNvPr>
          <p:cNvSpPr txBox="1"/>
          <p:nvPr/>
        </p:nvSpPr>
        <p:spPr>
          <a:xfrm>
            <a:off x="2331097" y="58692"/>
            <a:ext cx="752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National Team for Long Course </a:t>
            </a:r>
          </a:p>
        </p:txBody>
      </p:sp>
    </p:spTree>
    <p:extLst>
      <p:ext uri="{BB962C8B-B14F-4D97-AF65-F5344CB8AC3E}">
        <p14:creationId xmlns:p14="http://schemas.microsoft.com/office/powerpoint/2010/main" val="1854956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1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FA5EC-256D-0668-84E8-244032FC41B3}"/>
              </a:ext>
            </a:extLst>
          </p:cNvPr>
          <p:cNvSpPr txBox="1"/>
          <p:nvPr/>
        </p:nvSpPr>
        <p:spPr>
          <a:xfrm>
            <a:off x="2099674" y="-57151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1CD9F-5B8B-07F2-AC30-05C8DF34F45C}"/>
              </a:ext>
            </a:extLst>
          </p:cNvPr>
          <p:cNvSpPr txBox="1"/>
          <p:nvPr/>
        </p:nvSpPr>
        <p:spPr>
          <a:xfrm>
            <a:off x="449843" y="1439188"/>
            <a:ext cx="1129231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Babiak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Arpad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Batizy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1500 Freestyle,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Kristen Bergmann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&amp; 200 Freestyle, 50 &amp; 100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2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C17AA-9B3A-E8D5-E372-FA1706916C6E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7ADFA-791B-EAF3-926C-CF2DD8A2A88A}"/>
              </a:ext>
            </a:extLst>
          </p:cNvPr>
          <p:cNvSpPr txBox="1"/>
          <p:nvPr/>
        </p:nvSpPr>
        <p:spPr>
          <a:xfrm>
            <a:off x="449843" y="1989694"/>
            <a:ext cx="1129231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Edward Borsuk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400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&amp; 800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Backstroke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 &amp; 200 Butterfly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47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E800C-F5A2-55AC-C992-C2B5BB191F25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6E26F-7A78-3154-C302-C374B68924C8}"/>
              </a:ext>
            </a:extLst>
          </p:cNvPr>
          <p:cNvSpPr txBox="1"/>
          <p:nvPr/>
        </p:nvSpPr>
        <p:spPr>
          <a:xfrm>
            <a:off x="449843" y="1989694"/>
            <a:ext cx="1129231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Erin Cohn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Breaststroke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Butterfly,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100, 200, 400, 800 &amp; 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0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17DB-7E45-E5DA-A4E1-E1C3D4384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r="-1445" b="2222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154ED-1026-2B9E-2000-ED3EEA453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8" b="12204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98985-E9F4-9DD9-19C5-0CB0A9BA0FAA}"/>
              </a:ext>
            </a:extLst>
          </p:cNvPr>
          <p:cNvSpPr txBox="1"/>
          <p:nvPr/>
        </p:nvSpPr>
        <p:spPr>
          <a:xfrm>
            <a:off x="3063378" y="55364"/>
            <a:ext cx="606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Luise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Easton earns 7 Top 10 LCM Times!</a:t>
            </a:r>
          </a:p>
        </p:txBody>
      </p:sp>
    </p:spTree>
    <p:extLst>
      <p:ext uri="{BB962C8B-B14F-4D97-AF65-F5344CB8AC3E}">
        <p14:creationId xmlns:p14="http://schemas.microsoft.com/office/powerpoint/2010/main" val="68949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C5A19-9EAA-609B-AC70-CF07ABD485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558A1-881C-2EE8-BEF2-FCE9C399319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DFF2C-7E0D-AF36-9669-1231C4E80EF9}"/>
              </a:ext>
            </a:extLst>
          </p:cNvPr>
          <p:cNvSpPr txBox="1"/>
          <p:nvPr/>
        </p:nvSpPr>
        <p:spPr>
          <a:xfrm>
            <a:off x="477056" y="2316265"/>
            <a:ext cx="112923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&amp; 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 &amp; 400 IM</a:t>
            </a:r>
            <a:b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Duane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Butterfly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9699F-64ED-A40D-9576-4A5E8E0B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31B58-2E5B-CAD7-48BC-49B48501F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85" y="1660714"/>
            <a:ext cx="3398815" cy="4288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85A5A-68F8-6E9E-DBB2-9ACBA613A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466" y="1755228"/>
            <a:ext cx="3754979" cy="419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6AA3E-7934-F61B-0E0B-28A799BE1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535" y="1937731"/>
            <a:ext cx="3694496" cy="3828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BBA81-9C11-CC0C-FE9E-5AAC8F73E249}"/>
              </a:ext>
            </a:extLst>
          </p:cNvPr>
          <p:cNvSpPr txBox="1"/>
          <p:nvPr/>
        </p:nvSpPr>
        <p:spPr>
          <a:xfrm>
            <a:off x="3273259" y="292657"/>
            <a:ext cx="564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OUR COACHES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FEE79-E941-ED9B-311C-7CFD7FA6DC58}"/>
              </a:ext>
            </a:extLst>
          </p:cNvPr>
          <p:cNvSpPr txBox="1"/>
          <p:nvPr/>
        </p:nvSpPr>
        <p:spPr>
          <a:xfrm>
            <a:off x="601040" y="6110868"/>
            <a:ext cx="284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Marisa Celeste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ECD36-6B5D-99B7-0F57-694BD0A7486D}"/>
              </a:ext>
            </a:extLst>
          </p:cNvPr>
          <p:cNvSpPr txBox="1"/>
          <p:nvPr/>
        </p:nvSpPr>
        <p:spPr>
          <a:xfrm>
            <a:off x="8442490" y="6226789"/>
            <a:ext cx="284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Peter </a:t>
            </a:r>
            <a:r>
              <a:rPr lang="en-US" sz="2400" b="1" dirty="0" err="1">
                <a:latin typeface="Arial Black" panose="020B0A04020102020204" pitchFamily="34" charset="0"/>
              </a:rPr>
              <a:t>Finefrock</a:t>
            </a:r>
            <a:endParaRPr lang="en-US" sz="2400" b="1" dirty="0">
              <a:latin typeface="Arial Black" panose="020B0A040201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0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611B2-BFBE-2D5F-CD83-8CD9A81E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A6A44-EF3B-9E9E-1CAD-CFBB889B7B24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BCC67-3B04-D26D-1901-11F7F418A270}"/>
              </a:ext>
            </a:extLst>
          </p:cNvPr>
          <p:cNvSpPr txBox="1"/>
          <p:nvPr/>
        </p:nvSpPr>
        <p:spPr>
          <a:xfrm>
            <a:off x="477056" y="2568192"/>
            <a:ext cx="112923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 Hall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 &amp; 200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Holloran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4BAD4-2B4F-523A-CB31-50830701E598}"/>
              </a:ext>
            </a:extLst>
          </p:cNvPr>
          <p:cNvSpPr txBox="1"/>
          <p:nvPr/>
        </p:nvSpPr>
        <p:spPr>
          <a:xfrm>
            <a:off x="449843" y="2577523"/>
            <a:ext cx="112923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Hartenburg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Henning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4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B9F9E-5CC0-AD21-68CF-5FC4D6730EB8}"/>
              </a:ext>
            </a:extLst>
          </p:cNvPr>
          <p:cNvSpPr txBox="1"/>
          <p:nvPr/>
        </p:nvSpPr>
        <p:spPr>
          <a:xfrm>
            <a:off x="551443" y="2465556"/>
            <a:ext cx="112923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 Marshfield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McDonald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D679C-6554-E00B-B97D-5CBB2E5942C8}"/>
              </a:ext>
            </a:extLst>
          </p:cNvPr>
          <p:cNvSpPr txBox="1"/>
          <p:nvPr/>
        </p:nvSpPr>
        <p:spPr>
          <a:xfrm>
            <a:off x="449843" y="2579906"/>
            <a:ext cx="112923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Mina Milad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Butterfly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Chad Nance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 &amp; 200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8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35AC8-E814-3814-791C-E97D1AB5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D20057-26E3-EA49-7924-DDF0DD60C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2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7C3CD-D009-1FFB-8A9B-A54809C5ECFF}"/>
              </a:ext>
            </a:extLst>
          </p:cNvPr>
          <p:cNvSpPr txBox="1"/>
          <p:nvPr/>
        </p:nvSpPr>
        <p:spPr>
          <a:xfrm>
            <a:off x="3063378" y="55364"/>
            <a:ext cx="606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Mina Milad earns National Champion Title!</a:t>
            </a:r>
          </a:p>
        </p:txBody>
      </p:sp>
    </p:spTree>
    <p:extLst>
      <p:ext uri="{BB962C8B-B14F-4D97-AF65-F5344CB8AC3E}">
        <p14:creationId xmlns:p14="http://schemas.microsoft.com/office/powerpoint/2010/main" val="298342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29C3E-CA1A-C085-55B8-F7DDB8F06778}"/>
              </a:ext>
            </a:extLst>
          </p:cNvPr>
          <p:cNvSpPr txBox="1"/>
          <p:nvPr/>
        </p:nvSpPr>
        <p:spPr>
          <a:xfrm>
            <a:off x="551443" y="2106807"/>
            <a:ext cx="112923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Judi Norton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Backstroke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400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Oyakawa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0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5F563-A058-05B6-41FF-39B644D56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61773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EC89E6-856D-27A8-1686-2F2CCCB82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6" r="-2" b="23602"/>
          <a:stretch/>
        </p:blipFill>
        <p:spPr>
          <a:xfrm>
            <a:off x="641276" y="2557250"/>
            <a:ext cx="3426471" cy="1746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C455D-042F-53D2-4B42-1042D58E5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76" r="-3" b="52373"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7A0A0-0C90-2480-32F1-C566D1F2C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929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3FA57-3CA9-FCDA-541F-AE54EB3D47E9}"/>
              </a:ext>
            </a:extLst>
          </p:cNvPr>
          <p:cNvSpPr txBox="1"/>
          <p:nvPr/>
        </p:nvSpPr>
        <p:spPr>
          <a:xfrm>
            <a:off x="1853422" y="106854"/>
            <a:ext cx="84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Yoshi </a:t>
            </a:r>
            <a:r>
              <a:rPr lang="en-US" dirty="0" err="1">
                <a:latin typeface="Arial Black" panose="020B0A04020102020204" pitchFamily="34" charset="0"/>
              </a:rPr>
              <a:t>Oyakawa</a:t>
            </a:r>
            <a:r>
              <a:rPr lang="en-US" dirty="0">
                <a:latin typeface="Arial Black" panose="020B0A04020102020204" pitchFamily="34" charset="0"/>
              </a:rPr>
              <a:t> at 88 years old earns National Champion Title!</a:t>
            </a:r>
          </a:p>
        </p:txBody>
      </p:sp>
    </p:spTree>
    <p:extLst>
      <p:ext uri="{BB962C8B-B14F-4D97-AF65-F5344CB8AC3E}">
        <p14:creationId xmlns:p14="http://schemas.microsoft.com/office/powerpoint/2010/main" val="2180693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32128-33BD-ACC5-1801-E1C7A508B2F6}"/>
              </a:ext>
            </a:extLst>
          </p:cNvPr>
          <p:cNvSpPr txBox="1"/>
          <p:nvPr/>
        </p:nvSpPr>
        <p:spPr>
          <a:xfrm>
            <a:off x="449843" y="2421286"/>
            <a:ext cx="112923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Susan Paris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&amp; 400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Cameron Rose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 100 &amp; 200 Breaststroke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4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A2CE2-7774-7CBB-8866-07A9B470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8AB62-F081-11CA-8AC9-6C683C51B62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32128-33BD-ACC5-1801-E1C7A508B2F6}"/>
              </a:ext>
            </a:extLst>
          </p:cNvPr>
          <p:cNvSpPr txBox="1"/>
          <p:nvPr/>
        </p:nvSpPr>
        <p:spPr>
          <a:xfrm>
            <a:off x="449843" y="2579906"/>
            <a:ext cx="112923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Melinda Smith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Tabaj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Backstroke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B4FDB-A96F-FF84-0858-38C079518B6C}"/>
              </a:ext>
            </a:extLst>
          </p:cNvPr>
          <p:cNvSpPr txBox="1"/>
          <p:nvPr/>
        </p:nvSpPr>
        <p:spPr>
          <a:xfrm>
            <a:off x="551442" y="2141469"/>
            <a:ext cx="112923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400, 800 &amp; 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&amp; 200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Spence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Freestyle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7437A-99A6-7BC9-A45E-4E0C7DB285F1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342035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90AD5-28DB-3E44-8852-98B48E46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" y="114249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838E1-B9E4-3DF2-22A2-06CA7B0DC117}"/>
              </a:ext>
            </a:extLst>
          </p:cNvPr>
          <p:cNvSpPr txBox="1"/>
          <p:nvPr/>
        </p:nvSpPr>
        <p:spPr>
          <a:xfrm>
            <a:off x="3273259" y="292657"/>
            <a:ext cx="564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OUR COACHES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11237-B597-DD1F-F4D9-6FCF4558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35" y="1937731"/>
            <a:ext cx="3694496" cy="3828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E04EC-0540-E0A6-2188-1D177320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32" y="1477187"/>
            <a:ext cx="3369110" cy="4331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FB3A1-C83C-705A-81FF-93C05DB4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24" y="1416311"/>
            <a:ext cx="3465370" cy="4331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D4D4A6-744C-108A-FAE7-DEB3981A2BAF}"/>
              </a:ext>
            </a:extLst>
          </p:cNvPr>
          <p:cNvSpPr txBox="1"/>
          <p:nvPr/>
        </p:nvSpPr>
        <p:spPr>
          <a:xfrm>
            <a:off x="357431" y="6005087"/>
            <a:ext cx="3254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Gabby </a:t>
            </a:r>
            <a:r>
              <a:rPr lang="en-US" sz="2400" b="1" dirty="0" err="1">
                <a:latin typeface="Arial Black" panose="020B0A04020102020204" pitchFamily="34" charset="0"/>
              </a:rPr>
              <a:t>Kariotakis</a:t>
            </a:r>
            <a:endParaRPr lang="en-US" sz="2400" b="1" dirty="0">
              <a:latin typeface="Arial Black" panose="020B0A040201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2C924-3661-8F43-B0FE-98BB99137B1D}"/>
              </a:ext>
            </a:extLst>
          </p:cNvPr>
          <p:cNvSpPr txBox="1"/>
          <p:nvPr/>
        </p:nvSpPr>
        <p:spPr>
          <a:xfrm>
            <a:off x="8543667" y="6005087"/>
            <a:ext cx="284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Judi Norton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B4FDB-A96F-FF84-0858-38C079518B6C}"/>
              </a:ext>
            </a:extLst>
          </p:cNvPr>
          <p:cNvSpPr txBox="1"/>
          <p:nvPr/>
        </p:nvSpPr>
        <p:spPr>
          <a:xfrm>
            <a:off x="551442" y="2141469"/>
            <a:ext cx="1129231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100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Kristen Troyer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200, 400, 800 &amp; 1500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92CC2-3E32-2C62-A318-6391881952CE}"/>
              </a:ext>
            </a:extLst>
          </p:cNvPr>
          <p:cNvSpPr txBox="1"/>
          <p:nvPr/>
        </p:nvSpPr>
        <p:spPr>
          <a:xfrm>
            <a:off x="1754442" y="230502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04724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B4FDB-A96F-FF84-0858-38C079518B6C}"/>
              </a:ext>
            </a:extLst>
          </p:cNvPr>
          <p:cNvSpPr txBox="1"/>
          <p:nvPr/>
        </p:nvSpPr>
        <p:spPr>
          <a:xfrm>
            <a:off x="551442" y="2141469"/>
            <a:ext cx="1129231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Turocy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&amp; 200 Breaststroke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Williams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&amp; 800 Freestyle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Butterfly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IM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59507-D2FA-077A-7CDA-3A8E8BA98F34}"/>
              </a:ext>
            </a:extLst>
          </p:cNvPr>
          <p:cNvSpPr txBox="1"/>
          <p:nvPr/>
        </p:nvSpPr>
        <p:spPr>
          <a:xfrm>
            <a:off x="2099674" y="391684"/>
            <a:ext cx="8195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03290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985FD-A1C6-3255-333B-262EFF50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1224642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2F95-B0D6-13DF-6683-CBE3B032AE84}"/>
              </a:ext>
            </a:extLst>
          </p:cNvPr>
          <p:cNvSpPr txBox="1"/>
          <p:nvPr/>
        </p:nvSpPr>
        <p:spPr>
          <a:xfrm>
            <a:off x="534176" y="230055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1888A3-2709-9E01-5AAE-FDAE5663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8" y="1885905"/>
            <a:ext cx="4170331" cy="2978808"/>
          </a:xfrm>
          <a:prstGeom prst="rect">
            <a:avLst/>
          </a:prstGeom>
        </p:spPr>
      </p:pic>
      <p:pic>
        <p:nvPicPr>
          <p:cNvPr id="20" name="Picture 19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0F9FCE82-A1E2-5260-89CD-9354BBE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59" y="2148126"/>
            <a:ext cx="2967307" cy="780044"/>
          </a:xfrm>
          <a:prstGeom prst="rect">
            <a:avLst/>
          </a:prstGeom>
        </p:spPr>
      </p:pic>
      <p:pic>
        <p:nvPicPr>
          <p:cNvPr id="21" name="Picture 2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34B7DB0-B097-D44B-B39E-FE00EB0D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59" y="3634072"/>
            <a:ext cx="2805594" cy="780044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2D4842F7-9EF4-2E57-5547-756E73FF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192" y="5376324"/>
            <a:ext cx="3602042" cy="780840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826DFBDE-219E-BF05-25E1-32EAB83E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00" y="2069790"/>
            <a:ext cx="3189628" cy="74394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8359452-94DE-DF31-4270-1BF72F84D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74" y="3735875"/>
            <a:ext cx="3081654" cy="7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1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06963" y="357706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9A77C-8A95-014A-1361-EBA5099A3ED9}"/>
              </a:ext>
            </a:extLst>
          </p:cNvPr>
          <p:cNvSpPr txBox="1"/>
          <p:nvPr/>
        </p:nvSpPr>
        <p:spPr>
          <a:xfrm>
            <a:off x="0" y="1795515"/>
            <a:ext cx="12307077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120-159                200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Andrea Hahn-Lawson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Tabaj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Erin Cohn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160-199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Andrea Hahn-Lawson, Kristen Bergmann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Cynthia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Druckenbrod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0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70723" y="351519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CD025-D043-D9C0-D2A3-1F55D21B51E1}"/>
              </a:ext>
            </a:extLst>
          </p:cNvPr>
          <p:cNvSpPr txBox="1"/>
          <p:nvPr/>
        </p:nvSpPr>
        <p:spPr>
          <a:xfrm>
            <a:off x="127520" y="1441961"/>
            <a:ext cx="1206448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– 240-279                200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Kristen Bergmann, Ann Marshfield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Judith Norton, Diane Spence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– 280-319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Spence, Ann Marshfield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Melinda Smith,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2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B4FDB-A96F-FF84-0858-38C079518B6C}"/>
              </a:ext>
            </a:extLst>
          </p:cNvPr>
          <p:cNvSpPr txBox="1"/>
          <p:nvPr/>
        </p:nvSpPr>
        <p:spPr>
          <a:xfrm>
            <a:off x="477056" y="1720426"/>
            <a:ext cx="112923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367037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4C653-2E6C-8017-7019-BBFC217D99A7}"/>
              </a:ext>
            </a:extLst>
          </p:cNvPr>
          <p:cNvSpPr txBox="1"/>
          <p:nvPr/>
        </p:nvSpPr>
        <p:spPr>
          <a:xfrm>
            <a:off x="422630" y="2112313"/>
            <a:ext cx="11952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100-119                400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Scalli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Jonathan Henning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Aaron Foreman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160-199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Chad Nance, Cameron Rose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Foreman, Ross Halloran</a:t>
            </a:r>
          </a:p>
        </p:txBody>
      </p:sp>
    </p:spTree>
    <p:extLst>
      <p:ext uri="{BB962C8B-B14F-4D97-AF65-F5344CB8AC3E}">
        <p14:creationId xmlns:p14="http://schemas.microsoft.com/office/powerpoint/2010/main" val="113542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367037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C8011-6981-4638-FFA4-5B3703B11478}"/>
              </a:ext>
            </a:extLst>
          </p:cNvPr>
          <p:cNvSpPr txBox="1"/>
          <p:nvPr/>
        </p:nvSpPr>
        <p:spPr>
          <a:xfrm>
            <a:off x="422630" y="2112313"/>
            <a:ext cx="11952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280-319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 Hall, Larry Terkel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Kevin McCardle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320-359                200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 Hall, Tom Spence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Mario Gerhardt, Robert Williams</a:t>
            </a:r>
          </a:p>
        </p:txBody>
      </p:sp>
    </p:spTree>
    <p:extLst>
      <p:ext uri="{BB962C8B-B14F-4D97-AF65-F5344CB8AC3E}">
        <p14:creationId xmlns:p14="http://schemas.microsoft.com/office/powerpoint/2010/main" val="154525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7" y="-57151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88506" y="833568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CDB1-28AD-FC33-95B1-2DD2EA40816D}"/>
              </a:ext>
            </a:extLst>
          </p:cNvPr>
          <p:cNvSpPr txBox="1"/>
          <p:nvPr/>
        </p:nvSpPr>
        <p:spPr>
          <a:xfrm>
            <a:off x="534176" y="2871652"/>
            <a:ext cx="1195251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320-359                200 Medley Relay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Oyakawa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Arpad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Batizy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Williams, Mario Gerhardt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49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367037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47EE2-A3C5-DFD9-5EA9-D1DC435E1FD3}"/>
              </a:ext>
            </a:extLst>
          </p:cNvPr>
          <p:cNvSpPr txBox="1"/>
          <p:nvPr/>
        </p:nvSpPr>
        <p:spPr>
          <a:xfrm>
            <a:off x="422630" y="2112313"/>
            <a:ext cx="11952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100-119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Foreman, Erin Cohn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Kristen Troyer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240-279                800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Beatty, Kristen Bergmann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Spence, Edward Borsuk</a:t>
            </a:r>
          </a:p>
        </p:txBody>
      </p:sp>
    </p:spTree>
    <p:extLst>
      <p:ext uri="{BB962C8B-B14F-4D97-AF65-F5344CB8AC3E}">
        <p14:creationId xmlns:p14="http://schemas.microsoft.com/office/powerpoint/2010/main" val="211052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367037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F0B0C-41B0-A9D3-FDF6-90F49DF8A8EE}"/>
              </a:ext>
            </a:extLst>
          </p:cNvPr>
          <p:cNvSpPr txBox="1"/>
          <p:nvPr/>
        </p:nvSpPr>
        <p:spPr>
          <a:xfrm>
            <a:off x="422630" y="2112313"/>
            <a:ext cx="11952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280-319                200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Larry Terkel, Ann Marshfield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Easton, Dan Cox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280-319                200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Williams, Melinda Smith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Spence, Mario Gerhardt</a:t>
            </a:r>
          </a:p>
        </p:txBody>
      </p:sp>
    </p:spTree>
    <p:extLst>
      <p:ext uri="{BB962C8B-B14F-4D97-AF65-F5344CB8AC3E}">
        <p14:creationId xmlns:p14="http://schemas.microsoft.com/office/powerpoint/2010/main" val="855932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4FFD0-9AD7-CB08-FD6A-79C0DE2D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9CF1C-33EF-8D50-F98A-9012337D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409" y="1937731"/>
            <a:ext cx="3694496" cy="3828620"/>
          </a:xfrm>
          <a:prstGeom prst="rect">
            <a:avLst/>
          </a:prstGeom>
        </p:spPr>
      </p:pic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BBCEE2C-7C71-5864-9799-7A651DD54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4" t="20935" b="21092"/>
          <a:stretch/>
        </p:blipFill>
        <p:spPr>
          <a:xfrm>
            <a:off x="100108" y="1711153"/>
            <a:ext cx="4110738" cy="4055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CD365-0DE6-4671-E67B-1687E2E364D4}"/>
              </a:ext>
            </a:extLst>
          </p:cNvPr>
          <p:cNvSpPr txBox="1"/>
          <p:nvPr/>
        </p:nvSpPr>
        <p:spPr>
          <a:xfrm>
            <a:off x="912137" y="5948526"/>
            <a:ext cx="2842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Mark Stewart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5625F0-CBE8-8DB7-A056-61340B08A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63" t="-1085" r="3509" b="40624"/>
          <a:stretch/>
        </p:blipFill>
        <p:spPr>
          <a:xfrm>
            <a:off x="7984592" y="1381374"/>
            <a:ext cx="4107300" cy="4384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D05E45-EBAD-C28C-E8AB-949B27256AA4}"/>
              </a:ext>
            </a:extLst>
          </p:cNvPr>
          <p:cNvSpPr txBox="1"/>
          <p:nvPr/>
        </p:nvSpPr>
        <p:spPr>
          <a:xfrm>
            <a:off x="8368441" y="5948526"/>
            <a:ext cx="284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Barb Clary</a:t>
            </a:r>
          </a:p>
        </p:txBody>
      </p:sp>
    </p:spTree>
    <p:extLst>
      <p:ext uri="{BB962C8B-B14F-4D97-AF65-F5344CB8AC3E}">
        <p14:creationId xmlns:p14="http://schemas.microsoft.com/office/powerpoint/2010/main" val="118339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367037"/>
            <a:ext cx="1117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F0B0C-41B0-A9D3-FDF6-90F49DF8A8EE}"/>
              </a:ext>
            </a:extLst>
          </p:cNvPr>
          <p:cNvSpPr txBox="1"/>
          <p:nvPr/>
        </p:nvSpPr>
        <p:spPr>
          <a:xfrm>
            <a:off x="422630" y="2112313"/>
            <a:ext cx="119525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100-119                200 Medley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Foreman, Erin Cohn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Kristen Troyer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240-279                800 Free Relay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Beatty, Kristen Bergmann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Spence, Edward Borsuk</a:t>
            </a:r>
          </a:p>
        </p:txBody>
      </p:sp>
    </p:spTree>
    <p:extLst>
      <p:ext uri="{BB962C8B-B14F-4D97-AF65-F5344CB8AC3E}">
        <p14:creationId xmlns:p14="http://schemas.microsoft.com/office/powerpoint/2010/main" val="272987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525658"/>
            <a:ext cx="1117807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Course 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 ALL-AMERICAN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F0B0C-41B0-A9D3-FDF6-90F49DF8A8EE}"/>
              </a:ext>
            </a:extLst>
          </p:cNvPr>
          <p:cNvSpPr txBox="1"/>
          <p:nvPr/>
        </p:nvSpPr>
        <p:spPr>
          <a:xfrm>
            <a:off x="239486" y="3486150"/>
            <a:ext cx="119525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 320-359                200 Medley Relay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Oyakawa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Melinda Smith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Williams,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 </a:t>
            </a:r>
          </a:p>
        </p:txBody>
      </p:sp>
    </p:spTree>
    <p:extLst>
      <p:ext uri="{BB962C8B-B14F-4D97-AF65-F5344CB8AC3E}">
        <p14:creationId xmlns:p14="http://schemas.microsoft.com/office/powerpoint/2010/main" val="6185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534176" y="525658"/>
            <a:ext cx="111780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INDIVIDUAL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ALL-AMERICAN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F0B0C-41B0-A9D3-FDF6-90F49DF8A8EE}"/>
              </a:ext>
            </a:extLst>
          </p:cNvPr>
          <p:cNvSpPr txBox="1"/>
          <p:nvPr/>
        </p:nvSpPr>
        <p:spPr>
          <a:xfrm>
            <a:off x="0" y="3084933"/>
            <a:ext cx="11952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Luise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Easton – 1500 FREESTYLE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Kristen Troyer – 800 &amp; 1500 FREESTYLE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Oyakawa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100 BACKSTROKE</a:t>
            </a:r>
          </a:p>
        </p:txBody>
      </p:sp>
    </p:spTree>
    <p:extLst>
      <p:ext uri="{BB962C8B-B14F-4D97-AF65-F5344CB8AC3E}">
        <p14:creationId xmlns:p14="http://schemas.microsoft.com/office/powerpoint/2010/main" val="182914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1C023-118A-B746-5AF3-525E5BC73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8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EE3FE-8DC5-52DD-8582-C16117CB93D7}"/>
              </a:ext>
            </a:extLst>
          </p:cNvPr>
          <p:cNvSpPr txBox="1"/>
          <p:nvPr/>
        </p:nvSpPr>
        <p:spPr>
          <a:xfrm>
            <a:off x="3063378" y="55364"/>
            <a:ext cx="606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Officials Mark Marshfield &amp; Dan Cox </a:t>
            </a:r>
          </a:p>
        </p:txBody>
      </p:sp>
    </p:spTree>
    <p:extLst>
      <p:ext uri="{BB962C8B-B14F-4D97-AF65-F5344CB8AC3E}">
        <p14:creationId xmlns:p14="http://schemas.microsoft.com/office/powerpoint/2010/main" val="286353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31D819-9E23-73E5-6F88-F5A783E7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40" r="-1" b="4074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A69B2-AF3E-6C0E-17E2-0AA730C77E9A}"/>
              </a:ext>
            </a:extLst>
          </p:cNvPr>
          <p:cNvSpPr txBox="1"/>
          <p:nvPr/>
        </p:nvSpPr>
        <p:spPr>
          <a:xfrm>
            <a:off x="3063378" y="55364"/>
            <a:ext cx="6065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Club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places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3</a:t>
            </a:r>
            <a:r>
              <a:rPr lang="en-US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rd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people posing for a photo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E70D7A41-4935-48DF-0FF7-F93907F6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421314"/>
            <a:ext cx="5372100" cy="4015371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6036A75-7042-4578-F640-3B6E551FC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412681"/>
            <a:ext cx="5372099" cy="4032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47D48-A385-7138-440F-055229EB46DE}"/>
              </a:ext>
            </a:extLst>
          </p:cNvPr>
          <p:cNvSpPr txBox="1"/>
          <p:nvPr/>
        </p:nvSpPr>
        <p:spPr>
          <a:xfrm>
            <a:off x="2855630" y="604661"/>
            <a:ext cx="606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First Timers – Pentathlon Swim Meet</a:t>
            </a:r>
          </a:p>
        </p:txBody>
      </p:sp>
    </p:spTree>
    <p:extLst>
      <p:ext uri="{BB962C8B-B14F-4D97-AF65-F5344CB8AC3E}">
        <p14:creationId xmlns:p14="http://schemas.microsoft.com/office/powerpoint/2010/main" val="284794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41EDD0-2FA6-D355-61E1-96DFDF84C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" r="4" b="748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EA525-EDBA-BA3A-2789-7A0F72DA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007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D8F3-E777-C715-75DF-0F89F285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6" r="2881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1B8F5-19E2-A45E-D487-46061B04FEDE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First Timers – Hudson SCM Swim Meet</a:t>
            </a:r>
          </a:p>
        </p:txBody>
      </p:sp>
    </p:spTree>
    <p:extLst>
      <p:ext uri="{BB962C8B-B14F-4D97-AF65-F5344CB8AC3E}">
        <p14:creationId xmlns:p14="http://schemas.microsoft.com/office/powerpoint/2010/main" val="3938332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46D2D-A31E-33A4-A808-3A3000C51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" b="2250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42012-177F-EFA8-E1B7-EFFAAA1C3740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New Year’s Day workout!     Thanks Chuck Beatty!!</a:t>
            </a:r>
          </a:p>
        </p:txBody>
      </p:sp>
    </p:spTree>
    <p:extLst>
      <p:ext uri="{BB962C8B-B14F-4D97-AF65-F5344CB8AC3E}">
        <p14:creationId xmlns:p14="http://schemas.microsoft.com/office/powerpoint/2010/main" val="143321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5ABCA1-3CA3-F21B-9762-09D139624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 b="1839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B7576-825E-E4F0-2FD9-267217D21361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First Timers at Pieter Cath Memorial Swim Meet</a:t>
            </a:r>
          </a:p>
        </p:txBody>
      </p:sp>
    </p:spTree>
    <p:extLst>
      <p:ext uri="{BB962C8B-B14F-4D97-AF65-F5344CB8AC3E}">
        <p14:creationId xmlns:p14="http://schemas.microsoft.com/office/powerpoint/2010/main" val="151341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4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BCF6D-7392-9498-C816-E50BD3368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45" r="-1" b="4534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6AF78-ECD7-C44B-F3C2-0C44C6753634}"/>
              </a:ext>
            </a:extLst>
          </p:cNvPr>
          <p:cNvSpPr txBox="1"/>
          <p:nvPr/>
        </p:nvSpPr>
        <p:spPr>
          <a:xfrm>
            <a:off x="1889362" y="55364"/>
            <a:ext cx="84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Aaron Foreman proposes pool side!! She said YES!!</a:t>
            </a:r>
          </a:p>
        </p:txBody>
      </p:sp>
    </p:spTree>
    <p:extLst>
      <p:ext uri="{BB962C8B-B14F-4D97-AF65-F5344CB8AC3E}">
        <p14:creationId xmlns:p14="http://schemas.microsoft.com/office/powerpoint/2010/main" val="253558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3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3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1A3943D-CC21-18C3-8D92-465C2FA8C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10141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5F8E7A8-B9A4-3404-D931-1E65CBC10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4" r="13859" b="-1"/>
          <a:stretch/>
        </p:blipFill>
        <p:spPr>
          <a:xfrm>
            <a:off x="6176436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B9A5BE-EA0F-6AAA-5DC6-380767AFB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19"/>
          <a:stretch/>
        </p:blipFill>
        <p:spPr>
          <a:xfrm>
            <a:off x="20" y="10"/>
            <a:ext cx="5983982" cy="3333738"/>
          </a:xfrm>
          <a:custGeom>
            <a:avLst/>
            <a:gdLst/>
            <a:ahLst/>
            <a:cxnLst/>
            <a:rect l="l" t="t" r="r" b="b"/>
            <a:pathLst>
              <a:path w="5984002" h="3333748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5DD0D-12A2-842F-20CD-45D33C444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5318"/>
          <a:stretch/>
        </p:blipFill>
        <p:spPr>
          <a:xfrm>
            <a:off x="20" y="3524255"/>
            <a:ext cx="2952729" cy="3333749"/>
          </a:xfrm>
          <a:custGeom>
            <a:avLst/>
            <a:gdLst/>
            <a:ahLst/>
            <a:cxnLst/>
            <a:rect l="l" t="t" r="r" b="b"/>
            <a:pathLst>
              <a:path w="2952749" h="3333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7A65FB-6147-12FB-DE04-729944BB2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33" r="20707" b="-4"/>
          <a:stretch/>
        </p:blipFill>
        <p:spPr>
          <a:xfrm>
            <a:off x="3143249" y="3524256"/>
            <a:ext cx="2660651" cy="3333744"/>
          </a:xfrm>
          <a:custGeom>
            <a:avLst/>
            <a:gdLst/>
            <a:ahLst/>
            <a:cxnLst/>
            <a:rect l="l" t="t" r="r" b="b"/>
            <a:pathLst>
              <a:path w="2660651" h="3333744">
                <a:moveTo>
                  <a:pt x="0" y="0"/>
                </a:moveTo>
                <a:lnTo>
                  <a:pt x="2660651" y="0"/>
                </a:lnTo>
                <a:lnTo>
                  <a:pt x="2660651" y="3333744"/>
                </a:lnTo>
                <a:lnTo>
                  <a:pt x="0" y="3333744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A6CE0B-2F2B-ADA2-E668-628E0A05B568}"/>
              </a:ext>
            </a:extLst>
          </p:cNvPr>
          <p:cNvSpPr txBox="1"/>
          <p:nvPr/>
        </p:nvSpPr>
        <p:spPr>
          <a:xfrm>
            <a:off x="6270086" y="2290048"/>
            <a:ext cx="5794644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Arial Black" panose="020B0A04020102020204" pitchFamily="34" charset="0"/>
              </a:rPr>
              <a:t>First Timers at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Arial Black" panose="020B0A04020102020204" pitchFamily="34" charset="0"/>
              </a:rPr>
              <a:t>Cleveland State Swim Meet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Arial Black" panose="020B0A04020102020204" pitchFamily="34" charset="0"/>
              </a:rPr>
              <a:t>March 27, 2022</a:t>
            </a:r>
          </a:p>
        </p:txBody>
      </p:sp>
    </p:spTree>
    <p:extLst>
      <p:ext uri="{BB962C8B-B14F-4D97-AF65-F5344CB8AC3E}">
        <p14:creationId xmlns:p14="http://schemas.microsoft.com/office/powerpoint/2010/main" val="72217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0BADD-B37D-251F-7BCE-B61AB5106BBC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 Black" panose="020B0A04020102020204" pitchFamily="34" charset="0"/>
                <a:ea typeface="+mj-ea"/>
                <a:cs typeface="+mj-cs"/>
              </a:rPr>
              <a:t>Thank You CSU Swim &amp; Dive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DD9B1-66C5-55F2-C00F-042D7251E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4" r="1" b="25105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4102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74295-BE8E-2B27-004E-A168B7D73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9" b="181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24B9A-EF57-BA0F-EC12-07DE1A9D7A0C}"/>
              </a:ext>
            </a:extLst>
          </p:cNvPr>
          <p:cNvSpPr txBox="1"/>
          <p:nvPr/>
        </p:nvSpPr>
        <p:spPr>
          <a:xfrm>
            <a:off x="4856498" y="475242"/>
            <a:ext cx="6190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Clam Bake at Mike &amp; Kristen Bergmann’s</a:t>
            </a:r>
          </a:p>
        </p:txBody>
      </p:sp>
    </p:spTree>
    <p:extLst>
      <p:ext uri="{BB962C8B-B14F-4D97-AF65-F5344CB8AC3E}">
        <p14:creationId xmlns:p14="http://schemas.microsoft.com/office/powerpoint/2010/main" val="41662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0" y="521004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1-Hour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2201966" y="2002652"/>
            <a:ext cx="7788067" cy="38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Spence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Diane Spence 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76200" y="259597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1-Hour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-279401" y="1859581"/>
            <a:ext cx="12395201" cy="659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Men’s </a:t>
            </a:r>
          </a:p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Foreman, Duane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r>
              <a:rPr 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Chuck Beatty</a:t>
            </a:r>
          </a:p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</a:t>
            </a:r>
            <a:r>
              <a:rPr 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Charles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Gerheim</a:t>
            </a:r>
            <a:r>
              <a:rPr 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Tom Spence</a:t>
            </a:r>
          </a:p>
          <a:p>
            <a:pPr marL="342900" indent="-3429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</a:t>
            </a:r>
          </a:p>
          <a:p>
            <a:pPr marL="571500" marR="0" indent="-5715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Foreman, Flavia Medlin, 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Beatty, Diane Spence</a:t>
            </a:r>
          </a:p>
          <a:p>
            <a:pPr marL="342900" indent="-3429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6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0" y="521004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5k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2201966" y="2636957"/>
            <a:ext cx="7788067" cy="448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Flavia Medlin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6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0" y="521004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10k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2201966" y="2636957"/>
            <a:ext cx="7788067" cy="303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 Foreman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Flavia Medlin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8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0" y="521004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3000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2201966" y="2370361"/>
            <a:ext cx="7788067" cy="448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44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</a:t>
            </a:r>
            <a:r>
              <a:rPr lang="en-US" sz="44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Gerheim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76200" y="259597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3000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-136526" y="1935585"/>
            <a:ext cx="12252326" cy="4817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Men’s </a:t>
            </a:r>
          </a:p>
          <a:p>
            <a:pPr marL="457200" indent="-4572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Beatty, Duane </a:t>
            </a:r>
            <a:r>
              <a:rPr lang="en-US" sz="4000" dirty="0" err="1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Charles </a:t>
            </a:r>
            <a:r>
              <a:rPr lang="en-US" sz="4000" dirty="0" err="1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Gerheim</a:t>
            </a:r>
            <a:r>
              <a:rPr lang="en-US" sz="4000" dirty="0">
                <a:solidFill>
                  <a:schemeClr val="bg1"/>
                </a:solidFill>
                <a:effectLst/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457200" indent="-4572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effectLst/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</a:t>
            </a:r>
          </a:p>
          <a:p>
            <a:pPr marL="571500" marR="0" indent="-5715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Ashley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Braniecki</a:t>
            </a: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Flavia Medlin, 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Duane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r>
              <a:rPr 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Chuck Beatty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9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C6CF-17B5-D9C5-F6D1-E8B3EA8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0"/>
            <a:ext cx="12395201" cy="697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52A1-AB6E-ADBE-D2A1-7FA76FBEFE52}"/>
              </a:ext>
            </a:extLst>
          </p:cNvPr>
          <p:cNvSpPr txBox="1"/>
          <p:nvPr/>
        </p:nvSpPr>
        <p:spPr>
          <a:xfrm>
            <a:off x="0" y="521004"/>
            <a:ext cx="11178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USMS 6000 </a:t>
            </a:r>
            <a:r>
              <a:rPr lang="en-US" sz="4000" dirty="0" err="1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ePostal</a:t>
            </a:r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Top 10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Geometr415 Blk BT" panose="020B08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 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177F8-EC58-BF8A-20F5-CB99CFE4C81B}"/>
              </a:ext>
            </a:extLst>
          </p:cNvPr>
          <p:cNvSpPr txBox="1"/>
          <p:nvPr/>
        </p:nvSpPr>
        <p:spPr>
          <a:xfrm>
            <a:off x="2315088" y="2459996"/>
            <a:ext cx="7788067" cy="448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Flavia Medlin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Chuck Beatty</a:t>
            </a:r>
          </a:p>
          <a:p>
            <a:pPr algn="ctr">
              <a:lnSpc>
                <a:spcPct val="107000"/>
              </a:lnSpc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Duane </a:t>
            </a:r>
            <a:r>
              <a:rPr lang="en-US" sz="4400" dirty="0" err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Grassell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Geometr415 Blk BT" panose="020B08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0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81FCD-29AB-83DF-81D5-344051A590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8139" y="41925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BE430-1AFF-E670-2645-429A7A377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23" y="3881322"/>
            <a:ext cx="2467833" cy="2557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7C149-B3F0-45CB-26DD-CE03C59FD235}"/>
              </a:ext>
            </a:extLst>
          </p:cNvPr>
          <p:cNvSpPr txBox="1"/>
          <p:nvPr/>
        </p:nvSpPr>
        <p:spPr>
          <a:xfrm>
            <a:off x="3228886" y="322534"/>
            <a:ext cx="573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Board Officers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292CFC0-1A8A-9D21-E0F3-CC5AE0B80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22" y="1348255"/>
            <a:ext cx="2467834" cy="1804408"/>
          </a:xfrm>
          <a:prstGeom prst="rect">
            <a:avLst/>
          </a:prstGeom>
        </p:spPr>
      </p:pic>
      <p:pic>
        <p:nvPicPr>
          <p:cNvPr id="10" name="Picture 9" descr="Two wo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AD621B34-4D9E-746B-29AC-B13B62A90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-1" r="18100" b="50001"/>
          <a:stretch/>
        </p:blipFill>
        <p:spPr>
          <a:xfrm>
            <a:off x="932203" y="1348255"/>
            <a:ext cx="2894648" cy="340276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368CA42-6459-CD96-5CBF-89385790B0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84" t="29847" r="56300" b="36480"/>
          <a:stretch/>
        </p:blipFill>
        <p:spPr>
          <a:xfrm rot="5400000">
            <a:off x="7856608" y="1393136"/>
            <a:ext cx="3516650" cy="3426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4C1430-0856-FA90-1AD1-1B477C691CA5}"/>
              </a:ext>
            </a:extLst>
          </p:cNvPr>
          <p:cNvSpPr txBox="1"/>
          <p:nvPr/>
        </p:nvSpPr>
        <p:spPr>
          <a:xfrm>
            <a:off x="670052" y="4864905"/>
            <a:ext cx="32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President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Ann Marshfield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CE3BA-4E5A-96FC-8F93-7EEA5E33DA04}"/>
              </a:ext>
            </a:extLst>
          </p:cNvPr>
          <p:cNvSpPr txBox="1"/>
          <p:nvPr/>
        </p:nvSpPr>
        <p:spPr>
          <a:xfrm>
            <a:off x="7680734" y="4864905"/>
            <a:ext cx="3868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Vice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sz="2400" b="1" dirty="0">
                <a:latin typeface="Arial Black" panose="020B0A04020102020204" pitchFamily="34" charset="0"/>
              </a:rPr>
              <a:t>President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Andrew McCollister</a:t>
            </a:r>
          </a:p>
        </p:txBody>
      </p:sp>
    </p:spTree>
    <p:extLst>
      <p:ext uri="{BB962C8B-B14F-4D97-AF65-F5344CB8AC3E}">
        <p14:creationId xmlns:p14="http://schemas.microsoft.com/office/powerpoint/2010/main" val="58511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2D669-A616-F342-BD86-13DEBE5B40FB}"/>
              </a:ext>
            </a:extLst>
          </p:cNvPr>
          <p:cNvPicPr/>
          <p:nvPr/>
        </p:nvPicPr>
        <p:blipFill rotWithShape="1">
          <a:blip r:embed="rId2"/>
          <a:srcRect r="2" b="5711"/>
          <a:stretch/>
        </p:blipFill>
        <p:spPr>
          <a:xfrm>
            <a:off x="-3193" y="-75405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6CE0B-2F2B-ADA2-E668-628E0A05B568}"/>
              </a:ext>
            </a:extLst>
          </p:cNvPr>
          <p:cNvSpPr txBox="1"/>
          <p:nvPr/>
        </p:nvSpPr>
        <p:spPr>
          <a:xfrm>
            <a:off x="6285599" y="2880817"/>
            <a:ext cx="5876775" cy="335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President - O*H*I*O Masters Swim Club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Chair - Lake Erie LMSC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Meet Director – O*H*I*O Open Water Swim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Coordinator – USMS LCM National Championships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Meet Director – USMS 1-Hour </a:t>
            </a:r>
            <a:r>
              <a:rPr lang="en-US" sz="2000" dirty="0" err="1"/>
              <a:t>ePostal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Coordinator – National Gay Games Championships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Member – USMS Long Distance Committee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Member – USMS Championship Committee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2012 USMS Dorothy Donnelly Service Award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89428-0457-8F58-BCF9-4E77187CECC9}"/>
              </a:ext>
            </a:extLst>
          </p:cNvPr>
          <p:cNvSpPr txBox="1"/>
          <p:nvPr/>
        </p:nvSpPr>
        <p:spPr>
          <a:xfrm>
            <a:off x="4714992" y="449424"/>
            <a:ext cx="6650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O*H*I*O Masters Swim Club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7B6EF4-5258-F41B-4FDD-C92E1E318A87}"/>
              </a:ext>
            </a:extLst>
          </p:cNvPr>
          <p:cNvSpPr txBox="1"/>
          <p:nvPr/>
        </p:nvSpPr>
        <p:spPr>
          <a:xfrm>
            <a:off x="4132081" y="1145069"/>
            <a:ext cx="80599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 Black" panose="020B0A04020102020204" pitchFamily="34" charset="0"/>
              </a:rPr>
              <a:t>Lifetime Achievement Award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E6FE3CD-0511-F0CC-64E9-6BCD0BF22BAC}"/>
              </a:ext>
            </a:extLst>
          </p:cNvPr>
          <p:cNvSpPr/>
          <p:nvPr/>
        </p:nvSpPr>
        <p:spPr>
          <a:xfrm>
            <a:off x="3748628" y="-7540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9688F0-9AFD-8094-0930-1B95F94C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981" y="-6818"/>
            <a:ext cx="951058" cy="9571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909D59-7A0F-26FC-1ACE-A9157A597C17}"/>
              </a:ext>
            </a:extLst>
          </p:cNvPr>
          <p:cNvSpPr txBox="1"/>
          <p:nvPr/>
        </p:nvSpPr>
        <p:spPr>
          <a:xfrm>
            <a:off x="6285599" y="1931090"/>
            <a:ext cx="35094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 Black" panose="020B0A04020102020204" pitchFamily="34" charset="0"/>
              </a:rPr>
              <a:t>Tom Spence </a:t>
            </a:r>
          </a:p>
        </p:txBody>
      </p:sp>
    </p:spTree>
    <p:extLst>
      <p:ext uri="{BB962C8B-B14F-4D97-AF65-F5344CB8AC3E}">
        <p14:creationId xmlns:p14="http://schemas.microsoft.com/office/powerpoint/2010/main" val="347074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B8510-F60E-0F0B-F0DA-93B6E1163C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3AF12-DB56-2219-0919-E0B9E10D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15" y="3671597"/>
            <a:ext cx="2547851" cy="264034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4262183-1C70-55B1-2461-8DA35353F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24" y="1381996"/>
            <a:ext cx="2467834" cy="1804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C7C04-517B-E6B0-CB1B-EA8D83F6E168}"/>
              </a:ext>
            </a:extLst>
          </p:cNvPr>
          <p:cNvSpPr txBox="1"/>
          <p:nvPr/>
        </p:nvSpPr>
        <p:spPr>
          <a:xfrm>
            <a:off x="3257027" y="291202"/>
            <a:ext cx="573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Board Officers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A6C4A-F81D-DAB6-F280-0DCCBB0C6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14" y="1762407"/>
            <a:ext cx="3666047" cy="363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63FC7-8BBF-A9EE-8D22-6CFED31A69BD}"/>
              </a:ext>
            </a:extLst>
          </p:cNvPr>
          <p:cNvSpPr txBox="1"/>
          <p:nvPr/>
        </p:nvSpPr>
        <p:spPr>
          <a:xfrm>
            <a:off x="780004" y="5653849"/>
            <a:ext cx="32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Treasurer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Bob Boyce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C52F8-BAAC-40FB-95C1-3E6F4A80B5D1}"/>
              </a:ext>
            </a:extLst>
          </p:cNvPr>
          <p:cNvSpPr txBox="1"/>
          <p:nvPr/>
        </p:nvSpPr>
        <p:spPr>
          <a:xfrm>
            <a:off x="8328152" y="5653849"/>
            <a:ext cx="32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Secretary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Kristen Bergmann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F2AD-2BA8-0C02-25B3-90B72D27E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152" y="1702780"/>
            <a:ext cx="3469596" cy="37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9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10845</TotalTime>
  <Words>1473</Words>
  <Application>Microsoft Office PowerPoint</Application>
  <PresentationFormat>Widescreen</PresentationFormat>
  <Paragraphs>457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Meiryo</vt:lpstr>
      <vt:lpstr>Arial</vt:lpstr>
      <vt:lpstr>Arial</vt:lpstr>
      <vt:lpstr>Arial Black</vt:lpstr>
      <vt:lpstr>Calibri</vt:lpstr>
      <vt:lpstr>Calibri Light</vt:lpstr>
      <vt:lpstr>Geometr415 Blk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Marshfield</dc:creator>
  <cp:lastModifiedBy>Ann Marshfield</cp:lastModifiedBy>
  <cp:revision>3</cp:revision>
  <dcterms:created xsi:type="dcterms:W3CDTF">2022-05-06T18:56:28Z</dcterms:created>
  <dcterms:modified xsi:type="dcterms:W3CDTF">2022-05-30T19:03:42Z</dcterms:modified>
</cp:coreProperties>
</file>